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1.svg" ContentType="image/svg+xml"/>
  <Override PartName="/ppt/media/image40.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10" r:id="rId7"/>
    <p:sldMasterId id="2147483722" r:id="rId8"/>
    <p:sldMasterId id="2147483734" r:id="rId9"/>
    <p:sldMasterId id="2147483746" r:id="rId10"/>
  </p:sldMasterIdLst>
  <p:notesMasterIdLst>
    <p:notesMasterId r:id="rId28"/>
  </p:notesMasterIdLst>
  <p:sldIdLst>
    <p:sldId id="522" r:id="rId11"/>
    <p:sldId id="284" r:id="rId12"/>
    <p:sldId id="285" r:id="rId13"/>
    <p:sldId id="286" r:id="rId14"/>
    <p:sldId id="287" r:id="rId15"/>
    <p:sldId id="264" r:id="rId16"/>
    <p:sldId id="269" r:id="rId17"/>
    <p:sldId id="305" r:id="rId18"/>
    <p:sldId id="515" r:id="rId19"/>
    <p:sldId id="341" r:id="rId20"/>
    <p:sldId id="513" r:id="rId21"/>
    <p:sldId id="523" r:id="rId22"/>
    <p:sldId id="317" r:id="rId23"/>
    <p:sldId id="521" r:id="rId24"/>
    <p:sldId id="516" r:id="rId25"/>
    <p:sldId id="519" r:id="rId26"/>
    <p:sldId id="5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p:scale>
          <a:sx n="60" d="100"/>
          <a:sy n="60" d="100"/>
        </p:scale>
        <p:origin x="93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4" Type="http://schemas.openxmlformats.org/officeDocument/2006/relationships/image" Target="../media/image3.jpe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4" Type="http://schemas.openxmlformats.org/officeDocument/2006/relationships/image" Target="../media/image3.jpe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4FA68B-851B-4497-92DD-AD9676CFD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7999"/>
          </a:xfrm>
          <a:prstGeom prst="rect">
            <a:avLst/>
          </a:prstGeom>
        </p:spPr>
      </p:pic>
      <p:sp>
        <p:nvSpPr>
          <p:cNvPr id="35" name="Rectangle: Rounded Corners 7"/>
          <p:cNvSpPr/>
          <p:nvPr userDrawn="1"/>
        </p:nvSpPr>
        <p:spPr>
          <a:xfrm>
            <a:off x="167555" y="113870"/>
            <a:ext cx="11831612" cy="6445550"/>
          </a:xfrm>
          <a:custGeom>
            <a:avLst/>
            <a:gdLst>
              <a:gd name="connsiteX0" fmla="*/ 0 w 11831612"/>
              <a:gd name="connsiteY0" fmla="*/ 640881 h 6445550"/>
              <a:gd name="connsiteX1" fmla="*/ 640881 w 11831612"/>
              <a:gd name="connsiteY1" fmla="*/ 0 h 6445550"/>
              <a:gd name="connsiteX2" fmla="*/ 11190731 w 11831612"/>
              <a:gd name="connsiteY2" fmla="*/ 0 h 6445550"/>
              <a:gd name="connsiteX3" fmla="*/ 11831612 w 11831612"/>
              <a:gd name="connsiteY3" fmla="*/ 640881 h 6445550"/>
              <a:gd name="connsiteX4" fmla="*/ 11831612 w 11831612"/>
              <a:gd name="connsiteY4" fmla="*/ 5804669 h 6445550"/>
              <a:gd name="connsiteX5" fmla="*/ 11190731 w 11831612"/>
              <a:gd name="connsiteY5" fmla="*/ 6445550 h 6445550"/>
              <a:gd name="connsiteX6" fmla="*/ 640881 w 11831612"/>
              <a:gd name="connsiteY6" fmla="*/ 6445550 h 6445550"/>
              <a:gd name="connsiteX7" fmla="*/ 0 w 11831612"/>
              <a:gd name="connsiteY7" fmla="*/ 5804669 h 6445550"/>
              <a:gd name="connsiteX8" fmla="*/ 0 w 11831612"/>
              <a:gd name="connsiteY8" fmla="*/ 640881 h 644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1612" h="6445550" fill="none" extrusionOk="0">
                <a:moveTo>
                  <a:pt x="0" y="640881"/>
                </a:moveTo>
                <a:cubicBezTo>
                  <a:pt x="-55165" y="278009"/>
                  <a:pt x="314880" y="22856"/>
                  <a:pt x="640881" y="0"/>
                </a:cubicBezTo>
                <a:cubicBezTo>
                  <a:pt x="3537569" y="130954"/>
                  <a:pt x="7178037" y="43574"/>
                  <a:pt x="11190731" y="0"/>
                </a:cubicBezTo>
                <a:cubicBezTo>
                  <a:pt x="11564045" y="29829"/>
                  <a:pt x="11854341" y="314774"/>
                  <a:pt x="11831612" y="640881"/>
                </a:cubicBezTo>
                <a:cubicBezTo>
                  <a:pt x="11681173" y="3015982"/>
                  <a:pt x="11917491" y="5181128"/>
                  <a:pt x="11831612" y="5804669"/>
                </a:cubicBezTo>
                <a:cubicBezTo>
                  <a:pt x="11802660" y="6163372"/>
                  <a:pt x="11515576" y="6425469"/>
                  <a:pt x="11190731" y="6445550"/>
                </a:cubicBezTo>
                <a:cubicBezTo>
                  <a:pt x="6023843" y="6600747"/>
                  <a:pt x="2403890" y="6608570"/>
                  <a:pt x="640881" y="6445550"/>
                </a:cubicBezTo>
                <a:cubicBezTo>
                  <a:pt x="288379" y="6425979"/>
                  <a:pt x="-52618" y="6189342"/>
                  <a:pt x="0" y="5804669"/>
                </a:cubicBezTo>
                <a:cubicBezTo>
                  <a:pt x="64656" y="4961440"/>
                  <a:pt x="-17807" y="1859018"/>
                  <a:pt x="0" y="640881"/>
                </a:cubicBezTo>
                <a:close/>
              </a:path>
              <a:path w="11831612" h="6445550" stroke="0" extrusionOk="0">
                <a:moveTo>
                  <a:pt x="0" y="640881"/>
                </a:moveTo>
                <a:cubicBezTo>
                  <a:pt x="-5936" y="283271"/>
                  <a:pt x="273844" y="4912"/>
                  <a:pt x="640881" y="0"/>
                </a:cubicBezTo>
                <a:cubicBezTo>
                  <a:pt x="5786602" y="132882"/>
                  <a:pt x="8064071" y="-84951"/>
                  <a:pt x="11190731" y="0"/>
                </a:cubicBezTo>
                <a:cubicBezTo>
                  <a:pt x="11526038" y="18205"/>
                  <a:pt x="11821654" y="341975"/>
                  <a:pt x="11831612" y="640881"/>
                </a:cubicBezTo>
                <a:cubicBezTo>
                  <a:pt x="11851799" y="1306502"/>
                  <a:pt x="11984092" y="4358659"/>
                  <a:pt x="11831612" y="5804669"/>
                </a:cubicBezTo>
                <a:cubicBezTo>
                  <a:pt x="11896858" y="6166358"/>
                  <a:pt x="11564959" y="6403816"/>
                  <a:pt x="11190731" y="6445550"/>
                </a:cubicBezTo>
                <a:cubicBezTo>
                  <a:pt x="7021817" y="6533189"/>
                  <a:pt x="2196400" y="6372871"/>
                  <a:pt x="640881" y="6445550"/>
                </a:cubicBezTo>
                <a:cubicBezTo>
                  <a:pt x="283565" y="6413445"/>
                  <a:pt x="-25311" y="6193793"/>
                  <a:pt x="0" y="5804669"/>
                </a:cubicBezTo>
                <a:cubicBezTo>
                  <a:pt x="-38581" y="4045525"/>
                  <a:pt x="63341" y="2025626"/>
                  <a:pt x="0" y="640881"/>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7999"/>
          </a:xfrm>
          <a:prstGeom prst="rect">
            <a:avLst/>
          </a:prstGeom>
        </p:spPr>
      </p:pic>
      <p:sp>
        <p:nvSpPr>
          <p:cNvPr id="4" name="Rectangle: Rounded Corners 7"/>
          <p:cNvSpPr/>
          <p:nvPr userDrawn="1"/>
        </p:nvSpPr>
        <p:spPr>
          <a:xfrm>
            <a:off x="167555" y="113870"/>
            <a:ext cx="11831612" cy="6445550"/>
          </a:xfrm>
          <a:custGeom>
            <a:avLst/>
            <a:gdLst>
              <a:gd name="connsiteX0" fmla="*/ 0 w 11831612"/>
              <a:gd name="connsiteY0" fmla="*/ 640881 h 6445550"/>
              <a:gd name="connsiteX1" fmla="*/ 640881 w 11831612"/>
              <a:gd name="connsiteY1" fmla="*/ 0 h 6445550"/>
              <a:gd name="connsiteX2" fmla="*/ 11190731 w 11831612"/>
              <a:gd name="connsiteY2" fmla="*/ 0 h 6445550"/>
              <a:gd name="connsiteX3" fmla="*/ 11831612 w 11831612"/>
              <a:gd name="connsiteY3" fmla="*/ 640881 h 6445550"/>
              <a:gd name="connsiteX4" fmla="*/ 11831612 w 11831612"/>
              <a:gd name="connsiteY4" fmla="*/ 5804669 h 6445550"/>
              <a:gd name="connsiteX5" fmla="*/ 11190731 w 11831612"/>
              <a:gd name="connsiteY5" fmla="*/ 6445550 h 6445550"/>
              <a:gd name="connsiteX6" fmla="*/ 640881 w 11831612"/>
              <a:gd name="connsiteY6" fmla="*/ 6445550 h 6445550"/>
              <a:gd name="connsiteX7" fmla="*/ 0 w 11831612"/>
              <a:gd name="connsiteY7" fmla="*/ 5804669 h 6445550"/>
              <a:gd name="connsiteX8" fmla="*/ 0 w 11831612"/>
              <a:gd name="connsiteY8" fmla="*/ 640881 h 644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1612" h="6445550" fill="none" extrusionOk="0">
                <a:moveTo>
                  <a:pt x="0" y="640881"/>
                </a:moveTo>
                <a:cubicBezTo>
                  <a:pt x="-55165" y="278009"/>
                  <a:pt x="314880" y="22856"/>
                  <a:pt x="640881" y="0"/>
                </a:cubicBezTo>
                <a:cubicBezTo>
                  <a:pt x="3537569" y="130954"/>
                  <a:pt x="7178037" y="43574"/>
                  <a:pt x="11190731" y="0"/>
                </a:cubicBezTo>
                <a:cubicBezTo>
                  <a:pt x="11564045" y="29829"/>
                  <a:pt x="11854341" y="314774"/>
                  <a:pt x="11831612" y="640881"/>
                </a:cubicBezTo>
                <a:cubicBezTo>
                  <a:pt x="11681173" y="3015982"/>
                  <a:pt x="11917491" y="5181128"/>
                  <a:pt x="11831612" y="5804669"/>
                </a:cubicBezTo>
                <a:cubicBezTo>
                  <a:pt x="11802660" y="6163372"/>
                  <a:pt x="11515576" y="6425469"/>
                  <a:pt x="11190731" y="6445550"/>
                </a:cubicBezTo>
                <a:cubicBezTo>
                  <a:pt x="6023843" y="6600747"/>
                  <a:pt x="2403890" y="6608570"/>
                  <a:pt x="640881" y="6445550"/>
                </a:cubicBezTo>
                <a:cubicBezTo>
                  <a:pt x="288379" y="6425979"/>
                  <a:pt x="-52618" y="6189342"/>
                  <a:pt x="0" y="5804669"/>
                </a:cubicBezTo>
                <a:cubicBezTo>
                  <a:pt x="64656" y="4961440"/>
                  <a:pt x="-17807" y="1859018"/>
                  <a:pt x="0" y="640881"/>
                </a:cubicBezTo>
                <a:close/>
              </a:path>
              <a:path w="11831612" h="6445550" stroke="0" extrusionOk="0">
                <a:moveTo>
                  <a:pt x="0" y="640881"/>
                </a:moveTo>
                <a:cubicBezTo>
                  <a:pt x="-5936" y="283271"/>
                  <a:pt x="273844" y="4912"/>
                  <a:pt x="640881" y="0"/>
                </a:cubicBezTo>
                <a:cubicBezTo>
                  <a:pt x="5786602" y="132882"/>
                  <a:pt x="8064071" y="-84951"/>
                  <a:pt x="11190731" y="0"/>
                </a:cubicBezTo>
                <a:cubicBezTo>
                  <a:pt x="11526038" y="18205"/>
                  <a:pt x="11821654" y="341975"/>
                  <a:pt x="11831612" y="640881"/>
                </a:cubicBezTo>
                <a:cubicBezTo>
                  <a:pt x="11851799" y="1306502"/>
                  <a:pt x="11984092" y="4358659"/>
                  <a:pt x="11831612" y="5804669"/>
                </a:cubicBezTo>
                <a:cubicBezTo>
                  <a:pt x="11896858" y="6166358"/>
                  <a:pt x="11564959" y="6403816"/>
                  <a:pt x="11190731" y="6445550"/>
                </a:cubicBezTo>
                <a:cubicBezTo>
                  <a:pt x="7021817" y="6533189"/>
                  <a:pt x="2196400" y="6372871"/>
                  <a:pt x="640881" y="6445550"/>
                </a:cubicBezTo>
                <a:cubicBezTo>
                  <a:pt x="283565" y="6413445"/>
                  <a:pt x="-25311" y="6193793"/>
                  <a:pt x="0" y="5804669"/>
                </a:cubicBezTo>
                <a:cubicBezTo>
                  <a:pt x="-38581" y="4045525"/>
                  <a:pt x="63341" y="2025626"/>
                  <a:pt x="0" y="640881"/>
                </a:cubicBezTo>
                <a:close/>
              </a:path>
            </a:pathLst>
          </a:custGeom>
          <a:solidFill>
            <a:schemeClr val="bg1">
              <a:alpha val="89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200"/>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模板下载：</a:t>
            </a:r>
            <a:r>
              <a:rPr lang="en-US" altLang="zh-CN" sz="135" dirty="0">
                <a:solidFill>
                  <a:prstClr val="white"/>
                </a:solidFill>
                <a:latin typeface="Calibri" panose="020F0502020204030204"/>
                <a:ea typeface="SimSun" panose="02010600030101010101" pitchFamily="2" charset="-122"/>
              </a:rPr>
              <a:t>www.1ppt.com/moban/     </a:t>
            </a:r>
            <a:r>
              <a:rPr lang="zh-CN" altLang="en-US" sz="135" dirty="0">
                <a:solidFill>
                  <a:prstClr val="white"/>
                </a:solidFill>
                <a:latin typeface="Calibri" panose="020F0502020204030204"/>
                <a:ea typeface="SimSun" panose="02010600030101010101" pitchFamily="2" charset="-122"/>
              </a:rPr>
              <a:t>行业</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a:t>
            </a:r>
            <a:r>
              <a:rPr lang="en-US" altLang="zh-CN" sz="135" dirty="0">
                <a:solidFill>
                  <a:prstClr val="white"/>
                </a:solidFill>
                <a:latin typeface="Calibri" panose="020F0502020204030204"/>
                <a:ea typeface="SimSun" panose="02010600030101010101" pitchFamily="2" charset="-122"/>
              </a:rPr>
              <a:t>www.1ppt.com/hangye/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节日</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模板：</a:t>
            </a:r>
            <a:r>
              <a:rPr lang="en-US" altLang="zh-CN" sz="135" dirty="0">
                <a:solidFill>
                  <a:prstClr val="white"/>
                </a:solidFill>
                <a:latin typeface="Calibri" panose="020F0502020204030204"/>
                <a:ea typeface="SimSun" panose="02010600030101010101" pitchFamily="2" charset="-122"/>
              </a:rPr>
              <a:t>www.1ppt.com/jieri/           PPT</a:t>
            </a:r>
            <a:r>
              <a:rPr lang="zh-CN" altLang="en-US" sz="135" dirty="0">
                <a:solidFill>
                  <a:prstClr val="white"/>
                </a:solidFill>
                <a:latin typeface="Calibri" panose="020F0502020204030204"/>
                <a:ea typeface="SimSun" panose="02010600030101010101" pitchFamily="2" charset="-122"/>
              </a:rPr>
              <a:t>素材下载：</a:t>
            </a:r>
            <a:r>
              <a:rPr lang="en-US" altLang="zh-CN" sz="135" dirty="0">
                <a:solidFill>
                  <a:prstClr val="white"/>
                </a:solidFill>
                <a:latin typeface="Calibri" panose="020F0502020204030204"/>
                <a:ea typeface="SimSun" panose="02010600030101010101" pitchFamily="2" charset="-122"/>
              </a:rPr>
              <a:t>www.1ppt.com/sucai/</a:t>
            </a:r>
            <a:endParaRPr lang="en-US" altLang="zh-CN" sz="135" dirty="0">
              <a:solidFill>
                <a:prstClr val="white"/>
              </a:solidFill>
              <a:latin typeface="Calibri" panose="020F0502020204030204"/>
              <a:ea typeface="SimSun" panose="02010600030101010101" pitchFamily="2" charset="-122"/>
            </a:endParaRPr>
          </a:p>
          <a:p>
            <a:pPr defTabSz="1219200"/>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背景图片：</a:t>
            </a:r>
            <a:r>
              <a:rPr lang="en-US" altLang="zh-CN" sz="135" dirty="0">
                <a:solidFill>
                  <a:prstClr val="white"/>
                </a:solidFill>
                <a:latin typeface="Calibri" panose="020F0502020204030204"/>
                <a:ea typeface="SimSun" panose="02010600030101010101" pitchFamily="2" charset="-122"/>
              </a:rPr>
              <a:t>www.1ppt.com/beijing/      PPT</a:t>
            </a:r>
            <a:r>
              <a:rPr lang="zh-CN" altLang="en-US" sz="135" dirty="0">
                <a:solidFill>
                  <a:prstClr val="white"/>
                </a:solidFill>
                <a:latin typeface="Calibri" panose="020F0502020204030204"/>
                <a:ea typeface="SimSun" panose="02010600030101010101" pitchFamily="2" charset="-122"/>
              </a:rPr>
              <a:t>图表下载：</a:t>
            </a:r>
            <a:r>
              <a:rPr lang="en-US" altLang="zh-CN" sz="135" dirty="0">
                <a:solidFill>
                  <a:prstClr val="white"/>
                </a:solidFill>
                <a:latin typeface="Calibri" panose="020F0502020204030204"/>
                <a:ea typeface="SimSun" panose="02010600030101010101" pitchFamily="2" charset="-122"/>
              </a:rPr>
              <a:t>www.1ppt.com/tubiao/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优秀</a:t>
            </a:r>
            <a:r>
              <a:rPr lang="en-US" altLang="zh-CN" sz="135" dirty="0">
                <a:solidFill>
                  <a:prstClr val="white"/>
                </a:solidFill>
                <a:latin typeface="Calibri" panose="020F0502020204030204"/>
                <a:ea typeface="SimSun" panose="02010600030101010101" pitchFamily="2" charset="-122"/>
              </a:rPr>
              <a:t>PPT</a:t>
            </a:r>
            <a:r>
              <a:rPr lang="zh-CN" altLang="en-US" sz="135" dirty="0">
                <a:solidFill>
                  <a:prstClr val="white"/>
                </a:solidFill>
                <a:latin typeface="Calibri" panose="020F0502020204030204"/>
                <a:ea typeface="SimSun" panose="02010600030101010101" pitchFamily="2" charset="-122"/>
              </a:rPr>
              <a:t>下载：</a:t>
            </a:r>
            <a:r>
              <a:rPr lang="en-US" altLang="zh-CN" sz="135" dirty="0">
                <a:solidFill>
                  <a:prstClr val="white"/>
                </a:solidFill>
                <a:latin typeface="Calibri" panose="020F0502020204030204"/>
                <a:ea typeface="SimSun" panose="02010600030101010101" pitchFamily="2" charset="-122"/>
              </a:rPr>
              <a:t>www.1ppt.com/xiazai/        PPT</a:t>
            </a:r>
            <a:r>
              <a:rPr lang="zh-CN" altLang="en-US" sz="135" dirty="0">
                <a:solidFill>
                  <a:prstClr val="white"/>
                </a:solidFill>
                <a:latin typeface="Calibri" panose="020F0502020204030204"/>
                <a:ea typeface="SimSun" panose="02010600030101010101" pitchFamily="2" charset="-122"/>
              </a:rPr>
              <a:t>教程： </a:t>
            </a:r>
            <a:r>
              <a:rPr lang="en-US" altLang="zh-CN" sz="135" dirty="0">
                <a:solidFill>
                  <a:prstClr val="white"/>
                </a:solidFill>
                <a:latin typeface="Calibri" panose="020F0502020204030204"/>
                <a:ea typeface="SimSun" panose="02010600030101010101" pitchFamily="2" charset="-122"/>
              </a:rPr>
              <a:t>www.1ppt.com/powerpoint/      </a:t>
            </a:r>
            <a:endParaRPr lang="en-US" altLang="zh-CN" sz="135" dirty="0">
              <a:solidFill>
                <a:prstClr val="white"/>
              </a:solidFill>
              <a:latin typeface="Calibri" panose="020F0502020204030204"/>
              <a:ea typeface="SimSun" panose="02010600030101010101" pitchFamily="2" charset="-122"/>
            </a:endParaRPr>
          </a:p>
          <a:p>
            <a:pPr defTabSz="1219200"/>
            <a:r>
              <a:rPr lang="en-US" altLang="zh-CN" sz="135" dirty="0">
                <a:solidFill>
                  <a:prstClr val="white"/>
                </a:solidFill>
                <a:latin typeface="Calibri" panose="020F0502020204030204"/>
                <a:ea typeface="SimSun" panose="02010600030101010101" pitchFamily="2" charset="-122"/>
              </a:rPr>
              <a:t>Word</a:t>
            </a:r>
            <a:r>
              <a:rPr lang="zh-CN" altLang="en-US" sz="135" dirty="0">
                <a:solidFill>
                  <a:prstClr val="white"/>
                </a:solidFill>
                <a:latin typeface="Calibri" panose="020F0502020204030204"/>
                <a:ea typeface="SimSun" panose="02010600030101010101" pitchFamily="2" charset="-122"/>
              </a:rPr>
              <a:t>教程： </a:t>
            </a:r>
            <a:r>
              <a:rPr lang="en-US" altLang="zh-CN" sz="135" dirty="0">
                <a:solidFill>
                  <a:prstClr val="white"/>
                </a:solidFill>
                <a:latin typeface="Calibri" panose="020F0502020204030204"/>
                <a:ea typeface="SimSun" panose="02010600030101010101" pitchFamily="2" charset="-122"/>
              </a:rPr>
              <a:t>www.1ppt.com/word/              Excel</a:t>
            </a:r>
            <a:r>
              <a:rPr lang="zh-CN" altLang="en-US" sz="135" dirty="0">
                <a:solidFill>
                  <a:prstClr val="white"/>
                </a:solidFill>
                <a:latin typeface="Calibri" panose="020F0502020204030204"/>
                <a:ea typeface="SimSun" panose="02010600030101010101" pitchFamily="2" charset="-122"/>
              </a:rPr>
              <a:t>教程：</a:t>
            </a:r>
            <a:r>
              <a:rPr lang="en-US" altLang="zh-CN" sz="135" dirty="0">
                <a:solidFill>
                  <a:prstClr val="white"/>
                </a:solidFill>
                <a:latin typeface="Calibri" panose="020F0502020204030204"/>
                <a:ea typeface="SimSun" panose="02010600030101010101" pitchFamily="2" charset="-122"/>
              </a:rPr>
              <a:t>www.1ppt.com/excel/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资料下载：</a:t>
            </a:r>
            <a:r>
              <a:rPr lang="en-US" altLang="zh-CN" sz="135" dirty="0">
                <a:solidFill>
                  <a:prstClr val="white"/>
                </a:solidFill>
                <a:latin typeface="Calibri" panose="020F0502020204030204"/>
                <a:ea typeface="SimSun" panose="02010600030101010101" pitchFamily="2" charset="-122"/>
              </a:rPr>
              <a:t>www.1ppt.com/ziliao/                PPT</a:t>
            </a:r>
            <a:r>
              <a:rPr lang="zh-CN" altLang="en-US" sz="135" dirty="0">
                <a:solidFill>
                  <a:prstClr val="white"/>
                </a:solidFill>
                <a:latin typeface="Calibri" panose="020F0502020204030204"/>
                <a:ea typeface="SimSun" panose="02010600030101010101" pitchFamily="2" charset="-122"/>
              </a:rPr>
              <a:t>课件下载：</a:t>
            </a:r>
            <a:r>
              <a:rPr lang="en-US" altLang="zh-CN" sz="135" dirty="0">
                <a:solidFill>
                  <a:prstClr val="white"/>
                </a:solidFill>
                <a:latin typeface="Calibri" panose="020F0502020204030204"/>
                <a:ea typeface="SimSun" panose="02010600030101010101" pitchFamily="2" charset="-122"/>
              </a:rPr>
              <a:t>www.1ppt.com/kejian/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范文下载：</a:t>
            </a:r>
            <a:r>
              <a:rPr lang="en-US" altLang="zh-CN" sz="135" dirty="0">
                <a:solidFill>
                  <a:prstClr val="white"/>
                </a:solidFill>
                <a:latin typeface="Calibri" panose="020F0502020204030204"/>
                <a:ea typeface="SimSun" panose="02010600030101010101" pitchFamily="2" charset="-122"/>
              </a:rPr>
              <a:t>www.1ppt.com/fanwen/             </a:t>
            </a:r>
            <a:r>
              <a:rPr lang="zh-CN" altLang="en-US" sz="135" dirty="0">
                <a:solidFill>
                  <a:prstClr val="white"/>
                </a:solidFill>
                <a:latin typeface="Calibri" panose="020F0502020204030204"/>
                <a:ea typeface="SimSun" panose="02010600030101010101" pitchFamily="2" charset="-122"/>
              </a:rPr>
              <a:t>试卷下载：</a:t>
            </a:r>
            <a:r>
              <a:rPr lang="en-US" altLang="zh-CN" sz="135" dirty="0">
                <a:solidFill>
                  <a:prstClr val="white"/>
                </a:solidFill>
                <a:latin typeface="Calibri" panose="020F0502020204030204"/>
                <a:ea typeface="SimSun" panose="02010600030101010101" pitchFamily="2" charset="-122"/>
              </a:rPr>
              <a:t>www.1ppt.com/shiti/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教案下载：</a:t>
            </a:r>
            <a:r>
              <a:rPr lang="en-US" altLang="zh-CN" sz="135" dirty="0">
                <a:solidFill>
                  <a:prstClr val="white"/>
                </a:solidFill>
                <a:latin typeface="Calibri" panose="020F0502020204030204"/>
                <a:ea typeface="SimSun" panose="02010600030101010101" pitchFamily="2" charset="-122"/>
              </a:rPr>
              <a:t>www.1ppt.com/jiaoan/        </a:t>
            </a:r>
            <a:endParaRPr lang="en-US" altLang="zh-CN" sz="135" dirty="0">
              <a:solidFill>
                <a:prstClr val="white"/>
              </a:solidFill>
              <a:latin typeface="Calibri" panose="020F0502020204030204"/>
              <a:ea typeface="SimSun" panose="02010600030101010101" pitchFamily="2" charset="-122"/>
            </a:endParaRPr>
          </a:p>
          <a:p>
            <a:pPr defTabSz="1219200"/>
            <a:r>
              <a:rPr lang="zh-CN" altLang="en-US" sz="135" dirty="0">
                <a:solidFill>
                  <a:prstClr val="white"/>
                </a:solidFill>
                <a:latin typeface="Calibri" panose="020F0502020204030204"/>
                <a:ea typeface="SimSun" panose="02010600030101010101" pitchFamily="2" charset="-122"/>
              </a:rPr>
              <a:t>字体下载：</a:t>
            </a:r>
            <a:r>
              <a:rPr lang="en-US" altLang="zh-CN" sz="135" dirty="0">
                <a:solidFill>
                  <a:prstClr val="white"/>
                </a:solidFill>
                <a:latin typeface="Calibri" panose="020F0502020204030204"/>
                <a:ea typeface="SimSun" panose="02010600030101010101" pitchFamily="2" charset="-122"/>
              </a:rPr>
              <a:t>www.1ppt.com/ziti/</a:t>
            </a:r>
            <a:endParaRPr lang="en-US" altLang="zh-CN" sz="135" dirty="0">
              <a:solidFill>
                <a:prstClr val="white"/>
              </a:solidFill>
              <a:latin typeface="Calibri" panose="020F0502020204030204"/>
              <a:ea typeface="SimSun" panose="02010600030101010101" pitchFamily="2" charset="-122"/>
            </a:endParaRPr>
          </a:p>
          <a:p>
            <a:pPr defTabSz="1219200"/>
            <a:r>
              <a:rPr lang="en-US" altLang="zh-CN" sz="135" dirty="0">
                <a:solidFill>
                  <a:prstClr val="white"/>
                </a:solidFill>
                <a:latin typeface="Calibri" panose="020F0502020204030204"/>
                <a:ea typeface="SimSun" panose="02010600030101010101" pitchFamily="2" charset="-122"/>
              </a:rPr>
              <a:t> </a:t>
            </a:r>
            <a:endParaRPr lang="zh-CN" altLang="en-US" sz="135" dirty="0">
              <a:solidFill>
                <a:prstClr val="white"/>
              </a:solidFill>
              <a:latin typeface="Calibri" panose="020F0502020204030204"/>
              <a:ea typeface="SimSun" panose="02010600030101010101"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3193" y="-1273628"/>
            <a:ext cx="4245429" cy="42454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0915" b="21578"/>
          <a:stretch>
            <a:fillRect/>
          </a:stretch>
        </p:blipFill>
        <p:spPr>
          <a:xfrm>
            <a:off x="0" y="1"/>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3193" y="-1273628"/>
            <a:ext cx="4245429" cy="42454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0915" b="38684"/>
          <a:stretch>
            <a:fillRect/>
          </a:stretch>
        </p:blipFill>
        <p:spPr>
          <a:xfrm>
            <a:off x="0" y="1"/>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3193" y="-1273628"/>
            <a:ext cx="4245429" cy="42454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156"/>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04DADCA-9B9E-4963-A957-D2FD6D7D638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日期占位符 4"/>
          <p:cNvSpPr>
            <a:spLocks noGrp="1"/>
          </p:cNvSpPr>
          <p:nvPr>
            <p:ph type="dt" sz="half" idx="10"/>
          </p:nvPr>
        </p:nvSpPr>
        <p:spPr/>
        <p:txBody>
          <a:bodyPr/>
          <a:lstStyle/>
          <a:p>
            <a:fld id="{BFF0CD3C-3978-4877-9EE5-05B127571FEB}"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日期占位符 6"/>
          <p:cNvSpPr>
            <a:spLocks noGrp="1"/>
          </p:cNvSpPr>
          <p:nvPr>
            <p:ph type="dt" sz="half" idx="10"/>
          </p:nvPr>
        </p:nvSpPr>
        <p:spPr/>
        <p:txBody>
          <a:bodyPr/>
          <a:lstStyle/>
          <a:p>
            <a:fld id="{BFF0CD3C-3978-4877-9EE5-05B127571FEB}" type="datetimeFigureOut">
              <a:rPr lang="en-US" smtClean="0"/>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日期占位符 4"/>
          <p:cNvSpPr>
            <a:spLocks noGrp="1"/>
          </p:cNvSpPr>
          <p:nvPr>
            <p:ph type="dt" sz="half" idx="10"/>
          </p:nvPr>
        </p:nvSpPr>
        <p:spPr/>
        <p:txBody>
          <a:bodyPr/>
          <a:lstStyle/>
          <a:p>
            <a:fld id="{BFF0CD3C-3978-4877-9EE5-05B127571FEB}"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日期占位符 4"/>
          <p:cNvSpPr>
            <a:spLocks noGrp="1"/>
          </p:cNvSpPr>
          <p:nvPr>
            <p:ph type="dt" sz="half" idx="10"/>
          </p:nvPr>
        </p:nvSpPr>
        <p:spPr/>
        <p:txBody>
          <a:bodyPr/>
          <a:lstStyle/>
          <a:p>
            <a:fld id="{BFF0CD3C-3978-4877-9EE5-05B127571FEB}" type="datetimeFigureOut">
              <a:rPr lang="en-US" smtClean="0"/>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p>
            <a:fld id="{BFF0CD3C-3978-4877-9EE5-05B127571FEB}"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p>
            <a:fld id="{BFF0CD3C-3978-4877-9EE5-05B127571FEB}" type="datetimeFigureOut">
              <a:rPr lang="en-US" smtClean="0"/>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FF0CD3C-3978-4877-9EE5-05B127571FE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2B610-F397-4341-B3C1-429FB788E34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a:fillRect/>
          </a:stretch>
        </p:blipFill>
        <p:spPr>
          <a:xfrm>
            <a:off x="0" y="0"/>
            <a:ext cx="12192000" cy="6858000"/>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04DADCA-9B9E-4963-A957-D2FD6D7D638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04DADCA-9B9E-4963-A957-D2FD6D7D638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6B255A5-EAC0-4676-B100-99FA442D38EA}"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B82B88-3CFE-4F7A-9D0A-DA48EE3D3E8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5" Type="http://schemas.openxmlformats.org/officeDocument/2006/relationships/theme" Target="../theme/theme5.xml"/><Relationship Id="rId14" Type="http://schemas.openxmlformats.org/officeDocument/2006/relationships/image" Target="../media/image7.png"/><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2" Type="http://schemas.openxmlformats.org/officeDocument/2006/relationships/theme" Target="../theme/theme6.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2" Type="http://schemas.openxmlformats.org/officeDocument/2006/relationships/theme" Target="../theme/theme7.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2" Type="http://schemas.openxmlformats.org/officeDocument/2006/relationships/theme" Target="../theme/theme8.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2" Type="http://schemas.openxmlformats.org/officeDocument/2006/relationships/theme" Target="../theme/theme9.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BFF0CD3C-3978-4877-9EE5-05B127571FEB}" type="datetimeFigureOut">
              <a:rPr lang="en-US" smtClean="0"/>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DB92B610-F397-4341-B3C1-429FB788E34A}" type="slidenum">
              <a:rPr lang="en-US" smtClean="0"/>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6300" y="171748"/>
            <a:ext cx="1987252" cy="1987252"/>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svg"/><Relationship Id="rId16" Type="http://schemas.openxmlformats.org/officeDocument/2006/relationships/slideLayout" Target="../slideLayouts/slideLayout50.xml"/><Relationship Id="rId15" Type="http://schemas.openxmlformats.org/officeDocument/2006/relationships/image" Target="../media/image23.png"/><Relationship Id="rId14" Type="http://schemas.openxmlformats.org/officeDocument/2006/relationships/image" Target="../media/image22.png"/><Relationship Id="rId13" Type="http://schemas.openxmlformats.org/officeDocument/2006/relationships/image" Target="../media/image21.svg"/><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0.xml"/><Relationship Id="rId4" Type="http://schemas.openxmlformats.org/officeDocument/2006/relationships/image" Target="../media/image51.png"/><Relationship Id="rId3" Type="http://schemas.openxmlformats.org/officeDocument/2006/relationships/image" Target="../media/image40.svg"/><Relationship Id="rId2" Type="http://schemas.openxmlformats.org/officeDocument/2006/relationships/image" Target="../media/image50.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image" Target="../media/image59.png"/><Relationship Id="rId7" Type="http://schemas.microsoft.com/office/2007/relationships/hdphoto" Target="../media/image58.wdp"/><Relationship Id="rId6" Type="http://schemas.openxmlformats.org/officeDocument/2006/relationships/image" Target="../media/image57.png"/><Relationship Id="rId5" Type="http://schemas.microsoft.com/office/2007/relationships/hdphoto" Target="../media/image56.wdp"/><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61.png"/><Relationship Id="rId3" Type="http://schemas.openxmlformats.org/officeDocument/2006/relationships/image" Target="../media/image60.png"/><Relationship Id="rId2" Type="http://schemas.microsoft.com/office/2007/relationships/hdphoto" Target="../media/image56.wdp"/><Relationship Id="rId1"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64.emf"/><Relationship Id="rId1"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65.png"/></Relationships>
</file>

<file path=ppt/slides/_rels/slide2.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58.xml"/><Relationship Id="rId10" Type="http://schemas.openxmlformats.org/officeDocument/2006/relationships/audio" Target="../media/audio2.wav"/><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31.png"/><Relationship Id="rId7" Type="http://schemas.openxmlformats.org/officeDocument/2006/relationships/image" Target="../media/image32.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58.xml"/><Relationship Id="rId10" Type="http://schemas.openxmlformats.org/officeDocument/2006/relationships/audio" Target="../media/audio2.wav"/><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31.png"/><Relationship Id="rId7" Type="http://schemas.openxmlformats.org/officeDocument/2006/relationships/image" Target="../media/image33.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58.xml"/><Relationship Id="rId10" Type="http://schemas.openxmlformats.org/officeDocument/2006/relationships/audio" Target="../media/audio2.wav"/><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31.png"/><Relationship Id="rId7" Type="http://schemas.openxmlformats.org/officeDocument/2006/relationships/image" Target="../media/image3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58.xml"/><Relationship Id="rId10" Type="http://schemas.openxmlformats.org/officeDocument/2006/relationships/audio" Target="../media/audio2.wav"/><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0.xml"/><Relationship Id="rId5" Type="http://schemas.openxmlformats.org/officeDocument/2006/relationships/image" Target="../media/image7.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92.xml"/><Relationship Id="rId4" Type="http://schemas.openxmlformats.org/officeDocument/2006/relationships/image" Target="../media/image41.png"/><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3.png"/><Relationship Id="rId1"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45.pn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CDB"/>
        </a:solidFill>
        <a:effectLst/>
      </p:bgPr>
    </p:bg>
    <p:spTree>
      <p:nvGrpSpPr>
        <p:cNvPr id="1" name=""/>
        <p:cNvGrpSpPr/>
        <p:nvPr/>
      </p:nvGrpSpPr>
      <p:grpSpPr>
        <a:xfrm>
          <a:off x="0" y="0"/>
          <a:ext cx="0" cy="0"/>
          <a:chOff x="0" y="0"/>
          <a:chExt cx="0" cy="0"/>
        </a:xfrm>
      </p:grpSpPr>
      <p:sp>
        <p:nvSpPr>
          <p:cNvPr id="3" name="Freeform 3"/>
          <p:cNvSpPr/>
          <p:nvPr/>
        </p:nvSpPr>
        <p:spPr>
          <a:xfrm>
            <a:off x="4264121" y="-1020756"/>
            <a:ext cx="5092423" cy="5092423"/>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Freeform 4"/>
          <p:cNvSpPr/>
          <p:nvPr/>
        </p:nvSpPr>
        <p:spPr>
          <a:xfrm>
            <a:off x="9312094" y="-1020756"/>
            <a:ext cx="5092423" cy="5092423"/>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reeform 5"/>
          <p:cNvSpPr/>
          <p:nvPr/>
        </p:nvSpPr>
        <p:spPr>
          <a:xfrm>
            <a:off x="-777503" y="4028551"/>
            <a:ext cx="5092423" cy="5092423"/>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6"/>
          <p:cNvSpPr/>
          <p:nvPr/>
        </p:nvSpPr>
        <p:spPr>
          <a:xfrm>
            <a:off x="4264121" y="4028551"/>
            <a:ext cx="5092423" cy="5092423"/>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Freeform 7"/>
          <p:cNvSpPr/>
          <p:nvPr/>
        </p:nvSpPr>
        <p:spPr>
          <a:xfrm>
            <a:off x="9312094" y="4028551"/>
            <a:ext cx="5092423" cy="5092423"/>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Freeform 8"/>
          <p:cNvSpPr/>
          <p:nvPr/>
        </p:nvSpPr>
        <p:spPr>
          <a:xfrm>
            <a:off x="1862357" y="665877"/>
            <a:ext cx="8196267" cy="5618169"/>
          </a:xfrm>
          <a:custGeom>
            <a:avLst/>
            <a:gdLst/>
            <a:ahLst/>
            <a:cxnLst/>
            <a:rect l="l" t="t" r="r" b="b"/>
            <a:pathLst>
              <a:path w="12294401" h="8427253">
                <a:moveTo>
                  <a:pt x="0" y="0"/>
                </a:moveTo>
                <a:lnTo>
                  <a:pt x="12294400" y="0"/>
                </a:lnTo>
                <a:lnTo>
                  <a:pt x="12294400" y="8427252"/>
                </a:lnTo>
                <a:lnTo>
                  <a:pt x="0" y="84272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Freeform 9"/>
          <p:cNvSpPr/>
          <p:nvPr/>
        </p:nvSpPr>
        <p:spPr>
          <a:xfrm>
            <a:off x="2031949" y="801989"/>
            <a:ext cx="7691689" cy="5272303"/>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Freeform 10"/>
          <p:cNvSpPr/>
          <p:nvPr/>
        </p:nvSpPr>
        <p:spPr>
          <a:xfrm flipH="1">
            <a:off x="9047409" y="4663399"/>
            <a:ext cx="2453567" cy="1900399"/>
          </a:xfrm>
          <a:custGeom>
            <a:avLst/>
            <a:gdLst/>
            <a:ahLst/>
            <a:cxnLst/>
            <a:rect l="l" t="t" r="r" b="b"/>
            <a:pathLst>
              <a:path w="3680350" h="2850598">
                <a:moveTo>
                  <a:pt x="3680350" y="0"/>
                </a:moveTo>
                <a:lnTo>
                  <a:pt x="0" y="0"/>
                </a:lnTo>
                <a:lnTo>
                  <a:pt x="0" y="2850598"/>
                </a:lnTo>
                <a:lnTo>
                  <a:pt x="3680350" y="2850598"/>
                </a:lnTo>
                <a:lnTo>
                  <a:pt x="368035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Freeform 11"/>
          <p:cNvSpPr/>
          <p:nvPr/>
        </p:nvSpPr>
        <p:spPr>
          <a:xfrm rot="10414307" flipV="1">
            <a:off x="10638722" y="-125360"/>
            <a:ext cx="2075595" cy="2777561"/>
          </a:xfrm>
          <a:custGeom>
            <a:avLst/>
            <a:gdLst/>
            <a:ahLst/>
            <a:cxnLst/>
            <a:rect l="l" t="t" r="r" b="b"/>
            <a:pathLst>
              <a:path w="3113393" h="4166341">
                <a:moveTo>
                  <a:pt x="0" y="4166341"/>
                </a:moveTo>
                <a:lnTo>
                  <a:pt x="3113393" y="4166341"/>
                </a:lnTo>
                <a:lnTo>
                  <a:pt x="3113393" y="0"/>
                </a:lnTo>
                <a:lnTo>
                  <a:pt x="0" y="0"/>
                </a:lnTo>
                <a:lnTo>
                  <a:pt x="0" y="416634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12"/>
          <p:cNvSpPr/>
          <p:nvPr/>
        </p:nvSpPr>
        <p:spPr>
          <a:xfrm rot="10414307" flipH="1" flipV="1">
            <a:off x="-522316" y="4685512"/>
            <a:ext cx="2075595" cy="2777561"/>
          </a:xfrm>
          <a:custGeom>
            <a:avLst/>
            <a:gdLst/>
            <a:ahLst/>
            <a:cxnLst/>
            <a:rect l="l" t="t" r="r" b="b"/>
            <a:pathLst>
              <a:path w="3113393" h="4166341">
                <a:moveTo>
                  <a:pt x="3113393" y="4166340"/>
                </a:moveTo>
                <a:lnTo>
                  <a:pt x="0" y="4166340"/>
                </a:lnTo>
                <a:lnTo>
                  <a:pt x="0" y="0"/>
                </a:lnTo>
                <a:lnTo>
                  <a:pt x="3113393" y="0"/>
                </a:lnTo>
                <a:lnTo>
                  <a:pt x="3113393" y="416634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Freeform 14"/>
          <p:cNvSpPr/>
          <p:nvPr/>
        </p:nvSpPr>
        <p:spPr>
          <a:xfrm rot="-847289">
            <a:off x="248308" y="2009787"/>
            <a:ext cx="1603028" cy="1730665"/>
          </a:xfrm>
          <a:custGeom>
            <a:avLst/>
            <a:gdLst/>
            <a:ahLst/>
            <a:cxnLst/>
            <a:rect l="l" t="t" r="r" b="b"/>
            <a:pathLst>
              <a:path w="2404542" h="2595997">
                <a:moveTo>
                  <a:pt x="0" y="0"/>
                </a:moveTo>
                <a:lnTo>
                  <a:pt x="2404541" y="0"/>
                </a:lnTo>
                <a:lnTo>
                  <a:pt x="2404541" y="2595997"/>
                </a:lnTo>
                <a:lnTo>
                  <a:pt x="0" y="259599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Freeform 15"/>
          <p:cNvSpPr/>
          <p:nvPr/>
        </p:nvSpPr>
        <p:spPr>
          <a:xfrm rot="-5400000">
            <a:off x="8941781" y="585618"/>
            <a:ext cx="634847" cy="795366"/>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7" name="Freeform 17"/>
          <p:cNvSpPr/>
          <p:nvPr/>
        </p:nvSpPr>
        <p:spPr>
          <a:xfrm rot="4981409">
            <a:off x="2632897" y="5439770"/>
            <a:ext cx="634847" cy="795366"/>
          </a:xfrm>
          <a:custGeom>
            <a:avLst/>
            <a:gdLst/>
            <a:ahLst/>
            <a:cxnLst/>
            <a:rect l="l" t="t" r="r" b="b"/>
            <a:pathLst>
              <a:path w="952270" h="1193049">
                <a:moveTo>
                  <a:pt x="0" y="0"/>
                </a:moveTo>
                <a:lnTo>
                  <a:pt x="952270" y="0"/>
                </a:lnTo>
                <a:lnTo>
                  <a:pt x="952270" y="1193049"/>
                </a:lnTo>
                <a:lnTo>
                  <a:pt x="0" y="1193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14856">
            <a:off x="181309" y="64650"/>
            <a:ext cx="1129924" cy="821412"/>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83429" y="1131903"/>
            <a:ext cx="5316347" cy="44851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98991" y="247260"/>
            <a:ext cx="10809027" cy="553998"/>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2.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Sự</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cần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thiết</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của</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những</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hàng</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hóa</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đó</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đối</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với</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gia</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đình</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349" y="2528495"/>
            <a:ext cx="3918206" cy="182925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256" y="2570437"/>
            <a:ext cx="4146699" cy="1727792"/>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853" y="2586846"/>
            <a:ext cx="4335148" cy="1669709"/>
          </a:xfrm>
          <a:prstGeom prst="rect">
            <a:avLst/>
          </a:prstGeom>
        </p:spPr>
      </p:pic>
      <p:sp>
        <p:nvSpPr>
          <p:cNvPr id="18" name="Rectangle 17"/>
          <p:cNvSpPr/>
          <p:nvPr/>
        </p:nvSpPr>
        <p:spPr>
          <a:xfrm>
            <a:off x="-1" y="4339219"/>
            <a:ext cx="3930555"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Thực phẩm dùng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để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làm đồ ăn</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8314152" y="4339219"/>
            <a:ext cx="3877849"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 5: Tủ thuốc được dùng để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cất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 loại thuốc</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khi đau ốm.</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4276767" y="4339218"/>
            <a:ext cx="382069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Mũ bảo hiểm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dùng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để đội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bảo vệ đầu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khi tham gia giao thông.</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2349" y="5288340"/>
            <a:ext cx="391820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 2: Quạt dùng để làm mát, ti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 dùng để xem các chương trình</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truyền hình</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4315268" y="5779743"/>
            <a:ext cx="3782192"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H4: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Xe máy dùng để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 chuyển.</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8314151" y="5991543"/>
            <a:ext cx="387784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 6: Đèn học, sách vở và bút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dùng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để học tập.</a:t>
            </a:r>
            <a:endPar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583982" y="899062"/>
            <a:ext cx="11346761" cy="156966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hàng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hóa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đó</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Gia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đình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sử</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thực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phẩm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dụng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ấy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mph" presetSubtype="2" fill="hold" grpId="1" nodeType="withEffect">
                                  <p:stCondLst>
                                    <p:cond delay="0"/>
                                  </p:stCondLst>
                                  <p:iterate type="lt">
                                    <p:tmPct val="0"/>
                                  </p:iterate>
                                  <p:childTnLst>
                                    <p:animClr clrSpc="rgb" dir="cw">
                                      <p:cBhvr override="childStyle">
                                        <p:cTn id="9" dur="2000" fill="hold"/>
                                        <p:tgtEl>
                                          <p:spTgt spid="14"/>
                                        </p:tgtEl>
                                        <p:attrNameLst>
                                          <p:attrName>style.color</p:attrName>
                                        </p:attrNameLst>
                                      </p:cBhvr>
                                      <p:to>
                                        <a:srgbClr val="2E75B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0" grpId="0" animBg="1"/>
      <p:bldP spid="13" grpId="0" animBg="1"/>
      <p:bldP spid="15"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 name="TextBox 1714"/>
          <p:cNvSpPr txBox="1"/>
          <p:nvPr/>
        </p:nvSpPr>
        <p:spPr>
          <a:xfrm>
            <a:off x="810986" y="1627099"/>
            <a:ext cx="10511537" cy="4536819"/>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hóa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cần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cuộc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mỗi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đình</a:t>
            </a:r>
            <a:r>
              <a:rPr lang="en-US" sz="2800" b="1" dirty="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a:p>
            <a:pPr algn="just">
              <a:lnSpc>
                <a:spcPct val="150000"/>
              </a:lnSpc>
            </a:pP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Gạo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nuôi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algn="just">
              <a:lnSpc>
                <a:spcPct val="150000"/>
              </a:lnSpc>
            </a:pP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Sách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tẩy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vẽ</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just">
              <a:lnSpc>
                <a:spcPct val="150000"/>
              </a:lnSpc>
            </a:pPr>
            <a:r>
              <a:rPr lang="en-US" sz="2800" dirty="0">
                <a:latin typeface="Arial" panose="020B0604020202020204" pitchFamily="34" charset="0"/>
                <a:cs typeface="Arial" panose="020B0604020202020204" pitchFamily="34" charset="0"/>
              </a:rPr>
              <a:t>  - Ô </a:t>
            </a:r>
            <a:r>
              <a:rPr lang="en-US" sz="2800" dirty="0" err="1">
                <a:latin typeface="Arial" panose="020B0604020202020204" pitchFamily="34" charset="0"/>
                <a:cs typeface="Arial" panose="020B0604020202020204" pitchFamily="34" charset="0"/>
              </a:rPr>
              <a:t>tô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tàu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máy</a:t>
            </a:r>
            <a:r>
              <a:rPr lang="en-US" sz="2800" dirty="0">
                <a:latin typeface="Arial" panose="020B0604020202020204" pitchFamily="34" charset="0"/>
                <a:cs typeface="Arial" panose="020B0604020202020204" pitchFamily="34" charset="0"/>
              </a:rPr>
              <a:t> bay, …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giúp</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chuyển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hơn</a:t>
            </a:r>
            <a:r>
              <a:rPr lang="en-US"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86713" y="348648"/>
            <a:ext cx="4044487" cy="116578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5"/>
                                        </p:tgtEl>
                                        <p:attrNameLst>
                                          <p:attrName>style.visibility</p:attrName>
                                        </p:attrNameLst>
                                      </p:cBhvr>
                                      <p:to>
                                        <p:strVal val="visible"/>
                                      </p:to>
                                    </p:set>
                                    <p:animEffect transition="in" filter="barn(inVertical)">
                                      <p:cBhvr>
                                        <p:cTn id="7" dur="500"/>
                                        <p:tgtEl>
                                          <p:spTgt spid="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 grpId="0" animBg="1"/>
      <p:bldP spid="17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3528" y="-426720"/>
            <a:ext cx="12366808" cy="7284720"/>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3443" y="1921546"/>
            <a:ext cx="3493757" cy="48385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567" y="1270229"/>
            <a:ext cx="8315665" cy="6425741"/>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p:cNvGrpSpPr/>
          <p:nvPr/>
        </p:nvGrpSpPr>
        <p:grpSpPr>
          <a:xfrm>
            <a:off x="-1" y="0"/>
            <a:ext cx="12192001" cy="5644082"/>
            <a:chOff x="-1" y="0"/>
            <a:chExt cx="12192001" cy="5644082"/>
          </a:xfrm>
        </p:grpSpPr>
        <p:grpSp>
          <p:nvGrpSpPr>
            <p:cNvPr id="18" name="Group 17"/>
            <p:cNvGrpSpPr/>
            <p:nvPr/>
          </p:nvGrpSpPr>
          <p:grpSpPr>
            <a:xfrm>
              <a:off x="-1" y="0"/>
              <a:ext cx="12192001" cy="3804557"/>
              <a:chOff x="-1" y="0"/>
              <a:chExt cx="12192001" cy="4808409"/>
            </a:xfrm>
          </p:grpSpPr>
          <p:sp>
            <p:nvSpPr>
              <p:cNvPr id="4" name="Rectangle 3"/>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3283897" y="16203"/>
            <a:ext cx="2867377" cy="812800"/>
            <a:chOff x="5007836" y="507047"/>
            <a:chExt cx="1501614" cy="308638"/>
          </a:xfrm>
        </p:grpSpPr>
        <p:cxnSp>
          <p:nvCxnSpPr>
            <p:cNvPr id="20" name="Straight Connector 19"/>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8784776" y="17451"/>
            <a:ext cx="2867377" cy="812800"/>
            <a:chOff x="5007836" y="507047"/>
            <a:chExt cx="1501614" cy="308638"/>
          </a:xfrm>
        </p:grpSpPr>
        <p:cxnSp>
          <p:nvCxnSpPr>
            <p:cNvPr id="27" name="Straight Connector 26"/>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283322" y="543530"/>
            <a:ext cx="2646459" cy="5120012"/>
            <a:chOff x="8805333" y="1495260"/>
            <a:chExt cx="2646459" cy="5120012"/>
          </a:xfrm>
        </p:grpSpPr>
        <p:sp>
          <p:nvSpPr>
            <p:cNvPr id="24" name="Rectangle 23"/>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29856" t="2811" r="31733" b="3357"/>
          <a:stretch>
            <a:fillRect/>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p:cNvGrpSpPr/>
          <p:nvPr/>
        </p:nvGrpSpPr>
        <p:grpSpPr>
          <a:xfrm>
            <a:off x="5377944" y="893116"/>
            <a:ext cx="6840368" cy="6379332"/>
            <a:chOff x="5197156" y="622700"/>
            <a:chExt cx="6840368" cy="6379332"/>
          </a:xfrm>
        </p:grpSpPr>
        <p:pic>
          <p:nvPicPr>
            <p:cNvPr id="13" name="Picture 12" descr="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8135" t="52247" r="31565" b="26560"/>
            <a:stretch>
              <a:fillRect/>
            </a:stretch>
          </p:blipFill>
          <p:spPr>
            <a:xfrm>
              <a:off x="5197156" y="622700"/>
              <a:ext cx="6840368" cy="6379332"/>
            </a:xfrm>
            <a:prstGeom prst="rect">
              <a:avLst/>
            </a:prstGeom>
          </p:spPr>
        </p:pic>
        <p:sp>
          <p:nvSpPr>
            <p:cNvPr id="45" name="TextBox 44"/>
            <p:cNvSpPr txBox="1"/>
            <p:nvPr/>
          </p:nvSpPr>
          <p:spPr>
            <a:xfrm>
              <a:off x="5839869" y="2312133"/>
              <a:ext cx="565078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bạn</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đóng</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vai</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là</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phóng</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viên</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đến</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phỏng</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vấn</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bạn</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khác</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về</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hàng</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hóa</a:t>
              </a:r>
              <a:r>
                <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gr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a:fillRect/>
          </a:stretch>
        </p:blipFill>
        <p:spPr>
          <a:xfrm>
            <a:off x="9888299" y="508677"/>
            <a:ext cx="2657815" cy="2033292"/>
          </a:xfrm>
          <a:prstGeom prst="rect">
            <a:avLst/>
          </a:prstGeom>
        </p:spPr>
      </p:pic>
      <p:pic>
        <p:nvPicPr>
          <p:cNvPr id="6" name="Picture 5"/>
          <p:cNvPicPr>
            <a:picLocks noChangeAspect="1"/>
          </p:cNvPicPr>
          <p:nvPr/>
        </p:nvPicPr>
        <p:blipFill>
          <a:blip r:embed="rId8"/>
          <a:stretch>
            <a:fillRect/>
          </a:stretch>
        </p:blipFill>
        <p:spPr>
          <a:xfrm>
            <a:off x="412326" y="135945"/>
            <a:ext cx="6852498" cy="16521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p:cNvGrpSpPr/>
          <p:nvPr/>
        </p:nvGrpSpPr>
        <p:grpSpPr>
          <a:xfrm>
            <a:off x="-1" y="0"/>
            <a:ext cx="12192001" cy="5644082"/>
            <a:chOff x="-1" y="0"/>
            <a:chExt cx="12192001" cy="5644082"/>
          </a:xfrm>
        </p:grpSpPr>
        <p:grpSp>
          <p:nvGrpSpPr>
            <p:cNvPr id="18" name="Group 17"/>
            <p:cNvGrpSpPr/>
            <p:nvPr/>
          </p:nvGrpSpPr>
          <p:grpSpPr>
            <a:xfrm>
              <a:off x="-1" y="0"/>
              <a:ext cx="12192001" cy="3804557"/>
              <a:chOff x="-1" y="0"/>
              <a:chExt cx="12192001" cy="4808409"/>
            </a:xfrm>
          </p:grpSpPr>
          <p:sp>
            <p:nvSpPr>
              <p:cNvPr id="4" name="Rectangle 3"/>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3283897" y="16203"/>
            <a:ext cx="2867377" cy="812800"/>
            <a:chOff x="5007836" y="507047"/>
            <a:chExt cx="1501614" cy="308638"/>
          </a:xfrm>
        </p:grpSpPr>
        <p:cxnSp>
          <p:nvCxnSpPr>
            <p:cNvPr id="20" name="Straight Connector 19"/>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8784776" y="17451"/>
            <a:ext cx="2867377" cy="812800"/>
            <a:chOff x="5007836" y="507047"/>
            <a:chExt cx="1501614" cy="308638"/>
          </a:xfrm>
        </p:grpSpPr>
        <p:cxnSp>
          <p:nvCxnSpPr>
            <p:cNvPr id="27" name="Straight Connector 26"/>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283322" y="543530"/>
            <a:ext cx="2646459" cy="5120012"/>
            <a:chOff x="8805333" y="1495260"/>
            <a:chExt cx="2646459" cy="5120012"/>
          </a:xfrm>
        </p:grpSpPr>
        <p:sp>
          <p:nvSpPr>
            <p:cNvPr id="24" name="Rectangle 23"/>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p:cNvGrpSpPr/>
          <p:nvPr/>
        </p:nvGrpSpPr>
        <p:grpSpPr>
          <a:xfrm>
            <a:off x="1159433" y="1448656"/>
            <a:ext cx="4606119" cy="1754712"/>
            <a:chOff x="1651737" y="1438275"/>
            <a:chExt cx="3533874" cy="1533104"/>
          </a:xfrm>
        </p:grpSpPr>
        <p:sp>
          <p:nvSpPr>
            <p:cNvPr id="12" name="Speech Bubble: Rectangle with Corners Rounded 11"/>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5" name="TextBox 44"/>
            <p:cNvSpPr txBox="1"/>
            <p:nvPr/>
          </p:nvSpPr>
          <p:spPr>
            <a:xfrm>
              <a:off x="1725870" y="1567817"/>
              <a:ext cx="3437872" cy="1371423"/>
            </a:xfrm>
            <a:prstGeom prst="rect">
              <a:avLst/>
            </a:prstGeom>
            <a:noFill/>
          </p:spPr>
          <p:txBody>
            <a:bodyPr wrap="square" rtlCol="0">
              <a:spAutoFit/>
            </a:bodyPr>
            <a:lstStyle/>
            <a:p>
              <a:pPr lvl="0" algn="ctr">
                <a:defRPr/>
              </a:pPr>
              <a:r>
                <a:rPr lang="en-US" sz="3200" dirty="0" err="1">
                  <a:solidFill>
                    <a:srgbClr val="002060"/>
                  </a:solidFill>
                </a:rPr>
                <a:t>Kể</a:t>
              </a:r>
              <a:r>
                <a:rPr lang="en-US" sz="3200" dirty="0">
                  <a:solidFill>
                    <a:srgbClr val="002060"/>
                  </a:solidFill>
                </a:rPr>
                <a:t> </a:t>
              </a:r>
              <a:r>
                <a:rPr lang="en-US" sz="3200" dirty="0" err="1">
                  <a:solidFill>
                    <a:srgbClr val="002060"/>
                  </a:solidFill>
                </a:rPr>
                <a:t>tên</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loại</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hóa</a:t>
              </a:r>
              <a:r>
                <a:rPr lang="en-US" sz="3200" dirty="0">
                  <a:solidFill>
                    <a:srgbClr val="002060"/>
                  </a:solidFill>
                </a:rPr>
                <a:t> </a:t>
              </a:r>
              <a:r>
                <a:rPr lang="en-US" sz="3200" dirty="0" err="1">
                  <a:solidFill>
                    <a:srgbClr val="002060"/>
                  </a:solidFill>
                </a:rPr>
                <a:t>cần</a:t>
              </a:r>
              <a:r>
                <a:rPr lang="en-US" sz="3200" dirty="0">
                  <a:solidFill>
                    <a:srgbClr val="002060"/>
                  </a:solidFill>
                </a:rPr>
                <a:t> </a:t>
              </a:r>
              <a:r>
                <a:rPr lang="en-US" sz="3200" dirty="0" err="1">
                  <a:solidFill>
                    <a:srgbClr val="002060"/>
                  </a:solidFill>
                </a:rPr>
                <a:t>thiết</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cuộc</a:t>
              </a:r>
              <a:r>
                <a:rPr lang="en-US" sz="3200" dirty="0">
                  <a:solidFill>
                    <a:srgbClr val="002060"/>
                  </a:solidFill>
                </a:rPr>
                <a:t> </a:t>
              </a:r>
              <a:r>
                <a:rPr lang="en-US" sz="3200" dirty="0" err="1">
                  <a:solidFill>
                    <a:srgbClr val="002060"/>
                  </a:solidFill>
                </a:rPr>
                <a:t>sống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gia</a:t>
              </a:r>
              <a:r>
                <a:rPr lang="en-US" sz="3200" dirty="0">
                  <a:solidFill>
                    <a:srgbClr val="002060"/>
                  </a:solidFill>
                </a:rPr>
                <a:t> </a:t>
              </a:r>
              <a:r>
                <a:rPr lang="en-US" sz="3200" dirty="0" err="1">
                  <a:solidFill>
                    <a:srgbClr val="002060"/>
                  </a:solidFill>
                </a:rPr>
                <a:t>đình</a:t>
              </a:r>
              <a:r>
                <a:rPr lang="en-US" sz="3200" dirty="0">
                  <a:solidFill>
                    <a:srgbClr val="002060"/>
                  </a:solidFill>
                </a:rPr>
                <a:t> </a:t>
              </a:r>
              <a:r>
                <a:rPr lang="en-US" sz="3200" dirty="0" err="1">
                  <a:solidFill>
                    <a:srgbClr val="002060"/>
                  </a:solidFill>
                </a:rPr>
                <a:t>bạn</a:t>
              </a:r>
              <a:r>
                <a:rPr lang="en-US" sz="3200" dirty="0">
                  <a:solidFill>
                    <a:srgbClr val="002060"/>
                  </a:solidFill>
                </a:rPr>
                <a:t>.</a:t>
              </a:r>
              <a:endParaRPr lang="en-US" sz="3200" dirty="0">
                <a:solidFill>
                  <a:srgbClr val="002060"/>
                </a:solidFill>
                <a:latin typeface="Patrick Hand SC" panose="00000500000000000000" pitchFamily="2" charset="0"/>
              </a:endParaRPr>
            </a:p>
          </p:txBody>
        </p:sp>
      </p:grpSp>
      <p:pic>
        <p:nvPicPr>
          <p:cNvPr id="6" name="Picture 5" descr="A picture containing doll, toy, vector graphic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54569"/>
          <a:stretch>
            <a:fillRect/>
          </a:stretch>
        </p:blipFill>
        <p:spPr>
          <a:xfrm>
            <a:off x="9759869" y="2947099"/>
            <a:ext cx="2148809" cy="3937568"/>
          </a:xfrm>
          <a:prstGeom prst="rect">
            <a:avLst/>
          </a:prstGeom>
        </p:spPr>
      </p:pic>
      <p:grpSp>
        <p:nvGrpSpPr>
          <p:cNvPr id="55" name="Group 54"/>
          <p:cNvGrpSpPr/>
          <p:nvPr/>
        </p:nvGrpSpPr>
        <p:grpSpPr>
          <a:xfrm flipH="1">
            <a:off x="2991388" y="3892035"/>
            <a:ext cx="5417892" cy="1755217"/>
            <a:chOff x="2099412" y="4151977"/>
            <a:chExt cx="3711596" cy="1784873"/>
          </a:xfrm>
        </p:grpSpPr>
        <p:sp>
          <p:nvSpPr>
            <p:cNvPr id="56" name="Speech Bubble: Rectangle with Corners Rounded 55"/>
            <p:cNvSpPr/>
            <p:nvPr/>
          </p:nvSpPr>
          <p:spPr>
            <a:xfrm>
              <a:off x="2099412" y="4151977"/>
              <a:ext cx="3683298" cy="1784873"/>
            </a:xfrm>
            <a:prstGeom prst="wedgeRoundRectCallout">
              <a:avLst>
                <a:gd name="adj1" fmla="val -81259"/>
                <a:gd name="adj2" fmla="val -40401"/>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7" name="TextBox 56"/>
            <p:cNvSpPr txBox="1"/>
            <p:nvPr/>
          </p:nvSpPr>
          <p:spPr>
            <a:xfrm>
              <a:off x="2152120" y="4270453"/>
              <a:ext cx="3658888" cy="1596180"/>
            </a:xfrm>
            <a:prstGeom prst="rect">
              <a:avLst/>
            </a:prstGeom>
            <a:noFill/>
          </p:spPr>
          <p:txBody>
            <a:bodyPr wrap="square" rtlCol="0">
              <a:spAutoFit/>
            </a:bodyPr>
            <a:lstStyle/>
            <a:p>
              <a:pPr lvl="0" algn="ctr">
                <a:defRPr/>
              </a:pPr>
              <a:r>
                <a:rPr lang="vi-VN" sz="3200" dirty="0">
                  <a:solidFill>
                    <a:srgbClr val="002060"/>
                  </a:solidFill>
                  <a:latin typeface="Calibri" panose="020F0502020204030204"/>
                </a:rPr>
                <a:t>Những hàng hóa cần thiết: gạo, thịt, cá, trứng, sữa, rau, củ, trái cây, nước, gia vị,…</a:t>
              </a:r>
              <a:endParaRPr lang="vi-VN" sz="3200" dirty="0">
                <a:solidFill>
                  <a:srgbClr val="002060"/>
                </a:solidFill>
                <a:latin typeface="Calibri" panose="020F0502020204030204"/>
              </a:endParaRPr>
            </a:p>
          </p:txBody>
        </p:sp>
      </p:grpSp>
      <p:pic>
        <p:nvPicPr>
          <p:cNvPr id="3" name="Picture 2"/>
          <p:cNvPicPr>
            <a:picLocks noChangeAspect="1"/>
          </p:cNvPicPr>
          <p:nvPr/>
        </p:nvPicPr>
        <p:blipFill>
          <a:blip r:embed="rId4"/>
          <a:stretch>
            <a:fillRect/>
          </a:stretch>
        </p:blipFill>
        <p:spPr>
          <a:xfrm>
            <a:off x="6197816" y="837360"/>
            <a:ext cx="3365284" cy="1792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77828"/>
          <p:cNvSpPr/>
          <p:nvPr/>
        </p:nvSpPr>
        <p:spPr>
          <a:xfrm>
            <a:off x="1644639" y="1877371"/>
            <a:ext cx="9404361" cy="3416320"/>
          </a:xfrm>
          <a:custGeom>
            <a:avLst/>
            <a:gdLst>
              <a:gd name="connsiteX0" fmla="*/ 0 w 9404361"/>
              <a:gd name="connsiteY0" fmla="*/ 0 h 3416320"/>
              <a:gd name="connsiteX1" fmla="*/ 587773 w 9404361"/>
              <a:gd name="connsiteY1" fmla="*/ 0 h 3416320"/>
              <a:gd name="connsiteX2" fmla="*/ 893414 w 9404361"/>
              <a:gd name="connsiteY2" fmla="*/ 0 h 3416320"/>
              <a:gd name="connsiteX3" fmla="*/ 1387143 w 9404361"/>
              <a:gd name="connsiteY3" fmla="*/ 0 h 3416320"/>
              <a:gd name="connsiteX4" fmla="*/ 2163003 w 9404361"/>
              <a:gd name="connsiteY4" fmla="*/ 0 h 3416320"/>
              <a:gd name="connsiteX5" fmla="*/ 2844819 w 9404361"/>
              <a:gd name="connsiteY5" fmla="*/ 0 h 3416320"/>
              <a:gd name="connsiteX6" fmla="*/ 3150461 w 9404361"/>
              <a:gd name="connsiteY6" fmla="*/ 0 h 3416320"/>
              <a:gd name="connsiteX7" fmla="*/ 3738233 w 9404361"/>
              <a:gd name="connsiteY7" fmla="*/ 0 h 3416320"/>
              <a:gd name="connsiteX8" fmla="*/ 4043875 w 9404361"/>
              <a:gd name="connsiteY8" fmla="*/ 0 h 3416320"/>
              <a:gd name="connsiteX9" fmla="*/ 4725691 w 9404361"/>
              <a:gd name="connsiteY9" fmla="*/ 0 h 3416320"/>
              <a:gd name="connsiteX10" fmla="*/ 5313464 w 9404361"/>
              <a:gd name="connsiteY10" fmla="*/ 0 h 3416320"/>
              <a:gd name="connsiteX11" fmla="*/ 5713149 w 9404361"/>
              <a:gd name="connsiteY11" fmla="*/ 0 h 3416320"/>
              <a:gd name="connsiteX12" fmla="*/ 6206878 w 9404361"/>
              <a:gd name="connsiteY12" fmla="*/ 0 h 3416320"/>
              <a:gd name="connsiteX13" fmla="*/ 6700607 w 9404361"/>
              <a:gd name="connsiteY13" fmla="*/ 0 h 3416320"/>
              <a:gd name="connsiteX14" fmla="*/ 7100293 w 9404361"/>
              <a:gd name="connsiteY14" fmla="*/ 0 h 3416320"/>
              <a:gd name="connsiteX15" fmla="*/ 7782109 w 9404361"/>
              <a:gd name="connsiteY15" fmla="*/ 0 h 3416320"/>
              <a:gd name="connsiteX16" fmla="*/ 8463925 w 9404361"/>
              <a:gd name="connsiteY16" fmla="*/ 0 h 3416320"/>
              <a:gd name="connsiteX17" fmla="*/ 9404361 w 9404361"/>
              <a:gd name="connsiteY17" fmla="*/ 0 h 3416320"/>
              <a:gd name="connsiteX18" fmla="*/ 9404361 w 9404361"/>
              <a:gd name="connsiteY18" fmla="*/ 603550 h 3416320"/>
              <a:gd name="connsiteX19" fmla="*/ 9404361 w 9404361"/>
              <a:gd name="connsiteY19" fmla="*/ 1070447 h 3416320"/>
              <a:gd name="connsiteX20" fmla="*/ 9404361 w 9404361"/>
              <a:gd name="connsiteY20" fmla="*/ 1639834 h 3416320"/>
              <a:gd name="connsiteX21" fmla="*/ 9404361 w 9404361"/>
              <a:gd name="connsiteY21" fmla="*/ 2140894 h 3416320"/>
              <a:gd name="connsiteX22" fmla="*/ 9404361 w 9404361"/>
              <a:gd name="connsiteY22" fmla="*/ 2641954 h 3416320"/>
              <a:gd name="connsiteX23" fmla="*/ 9404361 w 9404361"/>
              <a:gd name="connsiteY23" fmla="*/ 3416320 h 3416320"/>
              <a:gd name="connsiteX24" fmla="*/ 8816588 w 9404361"/>
              <a:gd name="connsiteY24" fmla="*/ 3416320 h 3416320"/>
              <a:gd name="connsiteX25" fmla="*/ 8134772 w 9404361"/>
              <a:gd name="connsiteY25" fmla="*/ 3416320 h 3416320"/>
              <a:gd name="connsiteX26" fmla="*/ 7641043 w 9404361"/>
              <a:gd name="connsiteY26" fmla="*/ 3416320 h 3416320"/>
              <a:gd name="connsiteX27" fmla="*/ 7147314 w 9404361"/>
              <a:gd name="connsiteY27" fmla="*/ 3416320 h 3416320"/>
              <a:gd name="connsiteX28" fmla="*/ 6841673 w 9404361"/>
              <a:gd name="connsiteY28" fmla="*/ 3416320 h 3416320"/>
              <a:gd name="connsiteX29" fmla="*/ 6253900 w 9404361"/>
              <a:gd name="connsiteY29" fmla="*/ 3416320 h 3416320"/>
              <a:gd name="connsiteX30" fmla="*/ 5478040 w 9404361"/>
              <a:gd name="connsiteY30" fmla="*/ 3416320 h 3416320"/>
              <a:gd name="connsiteX31" fmla="*/ 4796224 w 9404361"/>
              <a:gd name="connsiteY31" fmla="*/ 3416320 h 3416320"/>
              <a:gd name="connsiteX32" fmla="*/ 4396539 w 9404361"/>
              <a:gd name="connsiteY32" fmla="*/ 3416320 h 3416320"/>
              <a:gd name="connsiteX33" fmla="*/ 3902810 w 9404361"/>
              <a:gd name="connsiteY33" fmla="*/ 3416320 h 3416320"/>
              <a:gd name="connsiteX34" fmla="*/ 3126950 w 9404361"/>
              <a:gd name="connsiteY34" fmla="*/ 3416320 h 3416320"/>
              <a:gd name="connsiteX35" fmla="*/ 2445134 w 9404361"/>
              <a:gd name="connsiteY35" fmla="*/ 3416320 h 3416320"/>
              <a:gd name="connsiteX36" fmla="*/ 1857361 w 9404361"/>
              <a:gd name="connsiteY36" fmla="*/ 3416320 h 3416320"/>
              <a:gd name="connsiteX37" fmla="*/ 1363632 w 9404361"/>
              <a:gd name="connsiteY37" fmla="*/ 3416320 h 3416320"/>
              <a:gd name="connsiteX38" fmla="*/ 681816 w 9404361"/>
              <a:gd name="connsiteY38" fmla="*/ 3416320 h 3416320"/>
              <a:gd name="connsiteX39" fmla="*/ 0 w 9404361"/>
              <a:gd name="connsiteY39" fmla="*/ 3416320 h 3416320"/>
              <a:gd name="connsiteX40" fmla="*/ 0 w 9404361"/>
              <a:gd name="connsiteY40" fmla="*/ 2812770 h 3416320"/>
              <a:gd name="connsiteX41" fmla="*/ 0 w 9404361"/>
              <a:gd name="connsiteY41" fmla="*/ 2209220 h 3416320"/>
              <a:gd name="connsiteX42" fmla="*/ 0 w 9404361"/>
              <a:gd name="connsiteY42" fmla="*/ 1605670 h 3416320"/>
              <a:gd name="connsiteX43" fmla="*/ 0 w 9404361"/>
              <a:gd name="connsiteY43" fmla="*/ 1002121 h 3416320"/>
              <a:gd name="connsiteX44" fmla="*/ 0 w 9404361"/>
              <a:gd name="connsiteY44"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04361" h="3416320" fill="none" extrusionOk="0">
                <a:moveTo>
                  <a:pt x="0" y="0"/>
                </a:moveTo>
                <a:cubicBezTo>
                  <a:pt x="157269" y="-26239"/>
                  <a:pt x="308960" y="57695"/>
                  <a:pt x="587773" y="0"/>
                </a:cubicBezTo>
                <a:cubicBezTo>
                  <a:pt x="866586" y="-57695"/>
                  <a:pt x="773709" y="3357"/>
                  <a:pt x="893414" y="0"/>
                </a:cubicBezTo>
                <a:cubicBezTo>
                  <a:pt x="1013119" y="-3357"/>
                  <a:pt x="1202480" y="24714"/>
                  <a:pt x="1387143" y="0"/>
                </a:cubicBezTo>
                <a:cubicBezTo>
                  <a:pt x="1571806" y="-24714"/>
                  <a:pt x="1873612" y="80250"/>
                  <a:pt x="2163003" y="0"/>
                </a:cubicBezTo>
                <a:cubicBezTo>
                  <a:pt x="2452394" y="-80250"/>
                  <a:pt x="2538770" y="33054"/>
                  <a:pt x="2844819" y="0"/>
                </a:cubicBezTo>
                <a:cubicBezTo>
                  <a:pt x="3150868" y="-33054"/>
                  <a:pt x="3069264" y="27643"/>
                  <a:pt x="3150461" y="0"/>
                </a:cubicBezTo>
                <a:cubicBezTo>
                  <a:pt x="3231658" y="-27643"/>
                  <a:pt x="3578264" y="2327"/>
                  <a:pt x="3738233" y="0"/>
                </a:cubicBezTo>
                <a:cubicBezTo>
                  <a:pt x="3898202" y="-2327"/>
                  <a:pt x="3978744" y="35515"/>
                  <a:pt x="4043875" y="0"/>
                </a:cubicBezTo>
                <a:cubicBezTo>
                  <a:pt x="4109006" y="-35515"/>
                  <a:pt x="4587343" y="4878"/>
                  <a:pt x="4725691" y="0"/>
                </a:cubicBezTo>
                <a:cubicBezTo>
                  <a:pt x="4864039" y="-4878"/>
                  <a:pt x="5034597" y="29736"/>
                  <a:pt x="5313464" y="0"/>
                </a:cubicBezTo>
                <a:cubicBezTo>
                  <a:pt x="5592331" y="-29736"/>
                  <a:pt x="5598748" y="9629"/>
                  <a:pt x="5713149" y="0"/>
                </a:cubicBezTo>
                <a:cubicBezTo>
                  <a:pt x="5827551" y="-9629"/>
                  <a:pt x="5993986" y="34258"/>
                  <a:pt x="6206878" y="0"/>
                </a:cubicBezTo>
                <a:cubicBezTo>
                  <a:pt x="6419770" y="-34258"/>
                  <a:pt x="6568514" y="788"/>
                  <a:pt x="6700607" y="0"/>
                </a:cubicBezTo>
                <a:cubicBezTo>
                  <a:pt x="6832700" y="-788"/>
                  <a:pt x="6946359" y="47716"/>
                  <a:pt x="7100293" y="0"/>
                </a:cubicBezTo>
                <a:cubicBezTo>
                  <a:pt x="7254227" y="-47716"/>
                  <a:pt x="7485550" y="67325"/>
                  <a:pt x="7782109" y="0"/>
                </a:cubicBezTo>
                <a:cubicBezTo>
                  <a:pt x="8078668" y="-67325"/>
                  <a:pt x="8289842" y="5701"/>
                  <a:pt x="8463925" y="0"/>
                </a:cubicBezTo>
                <a:cubicBezTo>
                  <a:pt x="8638008" y="-5701"/>
                  <a:pt x="8978109" y="43834"/>
                  <a:pt x="9404361" y="0"/>
                </a:cubicBezTo>
                <a:cubicBezTo>
                  <a:pt x="9464166" y="267044"/>
                  <a:pt x="9344728" y="426086"/>
                  <a:pt x="9404361" y="603550"/>
                </a:cubicBezTo>
                <a:cubicBezTo>
                  <a:pt x="9463994" y="781014"/>
                  <a:pt x="9378057" y="838171"/>
                  <a:pt x="9404361" y="1070447"/>
                </a:cubicBezTo>
                <a:cubicBezTo>
                  <a:pt x="9430665" y="1302723"/>
                  <a:pt x="9374625" y="1472607"/>
                  <a:pt x="9404361" y="1639834"/>
                </a:cubicBezTo>
                <a:cubicBezTo>
                  <a:pt x="9434097" y="1807061"/>
                  <a:pt x="9358604" y="1901923"/>
                  <a:pt x="9404361" y="2140894"/>
                </a:cubicBezTo>
                <a:cubicBezTo>
                  <a:pt x="9450118" y="2379865"/>
                  <a:pt x="9371521" y="2476521"/>
                  <a:pt x="9404361" y="2641954"/>
                </a:cubicBezTo>
                <a:cubicBezTo>
                  <a:pt x="9437201" y="2807387"/>
                  <a:pt x="9372229" y="3255027"/>
                  <a:pt x="9404361" y="3416320"/>
                </a:cubicBezTo>
                <a:cubicBezTo>
                  <a:pt x="9159860" y="3468430"/>
                  <a:pt x="9031114" y="3409144"/>
                  <a:pt x="8816588" y="3416320"/>
                </a:cubicBezTo>
                <a:cubicBezTo>
                  <a:pt x="8602062" y="3423496"/>
                  <a:pt x="8352869" y="3405386"/>
                  <a:pt x="8134772" y="3416320"/>
                </a:cubicBezTo>
                <a:cubicBezTo>
                  <a:pt x="7916675" y="3427254"/>
                  <a:pt x="7833100" y="3362768"/>
                  <a:pt x="7641043" y="3416320"/>
                </a:cubicBezTo>
                <a:cubicBezTo>
                  <a:pt x="7448986" y="3469872"/>
                  <a:pt x="7383706" y="3369159"/>
                  <a:pt x="7147314" y="3416320"/>
                </a:cubicBezTo>
                <a:cubicBezTo>
                  <a:pt x="6910922" y="3463481"/>
                  <a:pt x="6948310" y="3385605"/>
                  <a:pt x="6841673" y="3416320"/>
                </a:cubicBezTo>
                <a:cubicBezTo>
                  <a:pt x="6735036" y="3447035"/>
                  <a:pt x="6458984" y="3395008"/>
                  <a:pt x="6253900" y="3416320"/>
                </a:cubicBezTo>
                <a:cubicBezTo>
                  <a:pt x="6048816" y="3437632"/>
                  <a:pt x="5841960" y="3389019"/>
                  <a:pt x="5478040" y="3416320"/>
                </a:cubicBezTo>
                <a:cubicBezTo>
                  <a:pt x="5114120" y="3443621"/>
                  <a:pt x="4994642" y="3385159"/>
                  <a:pt x="4796224" y="3416320"/>
                </a:cubicBezTo>
                <a:cubicBezTo>
                  <a:pt x="4597806" y="3447481"/>
                  <a:pt x="4523468" y="3374535"/>
                  <a:pt x="4396539" y="3416320"/>
                </a:cubicBezTo>
                <a:cubicBezTo>
                  <a:pt x="4269610" y="3458105"/>
                  <a:pt x="4078549" y="3363851"/>
                  <a:pt x="3902810" y="3416320"/>
                </a:cubicBezTo>
                <a:cubicBezTo>
                  <a:pt x="3727071" y="3468789"/>
                  <a:pt x="3486167" y="3362068"/>
                  <a:pt x="3126950" y="3416320"/>
                </a:cubicBezTo>
                <a:cubicBezTo>
                  <a:pt x="2767733" y="3470572"/>
                  <a:pt x="2766826" y="3403849"/>
                  <a:pt x="2445134" y="3416320"/>
                </a:cubicBezTo>
                <a:cubicBezTo>
                  <a:pt x="2123442" y="3428791"/>
                  <a:pt x="2018596" y="3381848"/>
                  <a:pt x="1857361" y="3416320"/>
                </a:cubicBezTo>
                <a:cubicBezTo>
                  <a:pt x="1696126" y="3450792"/>
                  <a:pt x="1543533" y="3404909"/>
                  <a:pt x="1363632" y="3416320"/>
                </a:cubicBezTo>
                <a:cubicBezTo>
                  <a:pt x="1183731" y="3427731"/>
                  <a:pt x="870635" y="3353092"/>
                  <a:pt x="681816" y="3416320"/>
                </a:cubicBezTo>
                <a:cubicBezTo>
                  <a:pt x="492997" y="3479548"/>
                  <a:pt x="221908" y="3390405"/>
                  <a:pt x="0" y="3416320"/>
                </a:cubicBezTo>
                <a:cubicBezTo>
                  <a:pt x="-3234" y="3244697"/>
                  <a:pt x="48204" y="2956464"/>
                  <a:pt x="0" y="2812770"/>
                </a:cubicBezTo>
                <a:cubicBezTo>
                  <a:pt x="-48204" y="2669076"/>
                  <a:pt x="11968" y="2495929"/>
                  <a:pt x="0" y="2209220"/>
                </a:cubicBezTo>
                <a:cubicBezTo>
                  <a:pt x="-11968" y="1922511"/>
                  <a:pt x="36541" y="1817596"/>
                  <a:pt x="0" y="1605670"/>
                </a:cubicBezTo>
                <a:cubicBezTo>
                  <a:pt x="-36541" y="1393744"/>
                  <a:pt x="9349" y="1135042"/>
                  <a:pt x="0" y="1002121"/>
                </a:cubicBezTo>
                <a:cubicBezTo>
                  <a:pt x="-9349" y="869200"/>
                  <a:pt x="67018" y="283133"/>
                  <a:pt x="0" y="0"/>
                </a:cubicBezTo>
                <a:close/>
              </a:path>
              <a:path w="9404361" h="3416320" stroke="0" extrusionOk="0">
                <a:moveTo>
                  <a:pt x="0" y="0"/>
                </a:moveTo>
                <a:cubicBezTo>
                  <a:pt x="154815" y="-38846"/>
                  <a:pt x="335246" y="24337"/>
                  <a:pt x="493729" y="0"/>
                </a:cubicBezTo>
                <a:cubicBezTo>
                  <a:pt x="652212" y="-24337"/>
                  <a:pt x="769716" y="35283"/>
                  <a:pt x="893414" y="0"/>
                </a:cubicBezTo>
                <a:cubicBezTo>
                  <a:pt x="1017113" y="-35283"/>
                  <a:pt x="1201717" y="39606"/>
                  <a:pt x="1293100" y="0"/>
                </a:cubicBezTo>
                <a:cubicBezTo>
                  <a:pt x="1384483" y="-39606"/>
                  <a:pt x="1598503" y="6473"/>
                  <a:pt x="1692785" y="0"/>
                </a:cubicBezTo>
                <a:cubicBezTo>
                  <a:pt x="1787067" y="-6473"/>
                  <a:pt x="1927487" y="8880"/>
                  <a:pt x="1998427" y="0"/>
                </a:cubicBezTo>
                <a:cubicBezTo>
                  <a:pt x="2069367" y="-8880"/>
                  <a:pt x="2380902" y="36640"/>
                  <a:pt x="2586199" y="0"/>
                </a:cubicBezTo>
                <a:cubicBezTo>
                  <a:pt x="2791496" y="-36640"/>
                  <a:pt x="3078403" y="16619"/>
                  <a:pt x="3268015" y="0"/>
                </a:cubicBezTo>
                <a:cubicBezTo>
                  <a:pt x="3457627" y="-16619"/>
                  <a:pt x="3593319" y="66774"/>
                  <a:pt x="3855788" y="0"/>
                </a:cubicBezTo>
                <a:cubicBezTo>
                  <a:pt x="4118257" y="-66774"/>
                  <a:pt x="4216275" y="76210"/>
                  <a:pt x="4537604" y="0"/>
                </a:cubicBezTo>
                <a:cubicBezTo>
                  <a:pt x="4858933" y="-76210"/>
                  <a:pt x="4832124" y="25625"/>
                  <a:pt x="5125377" y="0"/>
                </a:cubicBezTo>
                <a:cubicBezTo>
                  <a:pt x="5418630" y="-25625"/>
                  <a:pt x="5709552" y="69347"/>
                  <a:pt x="5901237" y="0"/>
                </a:cubicBezTo>
                <a:cubicBezTo>
                  <a:pt x="6092922" y="-69347"/>
                  <a:pt x="6410407" y="46164"/>
                  <a:pt x="6677096" y="0"/>
                </a:cubicBezTo>
                <a:cubicBezTo>
                  <a:pt x="6943785" y="-46164"/>
                  <a:pt x="7187581" y="55"/>
                  <a:pt x="7452956" y="0"/>
                </a:cubicBezTo>
                <a:cubicBezTo>
                  <a:pt x="7718331" y="-55"/>
                  <a:pt x="7868852" y="13646"/>
                  <a:pt x="8134772" y="0"/>
                </a:cubicBezTo>
                <a:cubicBezTo>
                  <a:pt x="8400692" y="-13646"/>
                  <a:pt x="8575599" y="23276"/>
                  <a:pt x="8722545" y="0"/>
                </a:cubicBezTo>
                <a:cubicBezTo>
                  <a:pt x="8869491" y="-23276"/>
                  <a:pt x="9172195" y="10682"/>
                  <a:pt x="9404361" y="0"/>
                </a:cubicBezTo>
                <a:cubicBezTo>
                  <a:pt x="9445105" y="232960"/>
                  <a:pt x="9377930" y="350200"/>
                  <a:pt x="9404361" y="535223"/>
                </a:cubicBezTo>
                <a:cubicBezTo>
                  <a:pt x="9430792" y="720246"/>
                  <a:pt x="9363791" y="821817"/>
                  <a:pt x="9404361" y="1002121"/>
                </a:cubicBezTo>
                <a:cubicBezTo>
                  <a:pt x="9444931" y="1182425"/>
                  <a:pt x="9389647" y="1354344"/>
                  <a:pt x="9404361" y="1469018"/>
                </a:cubicBezTo>
                <a:cubicBezTo>
                  <a:pt x="9419075" y="1583692"/>
                  <a:pt x="9357811" y="1842846"/>
                  <a:pt x="9404361" y="2038404"/>
                </a:cubicBezTo>
                <a:cubicBezTo>
                  <a:pt x="9450911" y="2233962"/>
                  <a:pt x="9362262" y="2460633"/>
                  <a:pt x="9404361" y="2573628"/>
                </a:cubicBezTo>
                <a:cubicBezTo>
                  <a:pt x="9446460" y="2686623"/>
                  <a:pt x="9358897" y="3113349"/>
                  <a:pt x="9404361" y="3416320"/>
                </a:cubicBezTo>
                <a:cubicBezTo>
                  <a:pt x="9161673" y="3427297"/>
                  <a:pt x="9045134" y="3378783"/>
                  <a:pt x="8910632" y="3416320"/>
                </a:cubicBezTo>
                <a:cubicBezTo>
                  <a:pt x="8776130" y="3453857"/>
                  <a:pt x="8628068" y="3361342"/>
                  <a:pt x="8416903" y="3416320"/>
                </a:cubicBezTo>
                <a:cubicBezTo>
                  <a:pt x="8205738" y="3471298"/>
                  <a:pt x="8084918" y="3390610"/>
                  <a:pt x="7923174" y="3416320"/>
                </a:cubicBezTo>
                <a:cubicBezTo>
                  <a:pt x="7761430" y="3442030"/>
                  <a:pt x="7401603" y="3370694"/>
                  <a:pt x="7241358" y="3416320"/>
                </a:cubicBezTo>
                <a:cubicBezTo>
                  <a:pt x="7081113" y="3461946"/>
                  <a:pt x="6652011" y="3341065"/>
                  <a:pt x="6465498" y="3416320"/>
                </a:cubicBezTo>
                <a:cubicBezTo>
                  <a:pt x="6278985" y="3491575"/>
                  <a:pt x="5910594" y="3411589"/>
                  <a:pt x="5689638" y="3416320"/>
                </a:cubicBezTo>
                <a:cubicBezTo>
                  <a:pt x="5468682" y="3421051"/>
                  <a:pt x="5413760" y="3404473"/>
                  <a:pt x="5195909" y="3416320"/>
                </a:cubicBezTo>
                <a:cubicBezTo>
                  <a:pt x="4978058" y="3428167"/>
                  <a:pt x="4799375" y="3360039"/>
                  <a:pt x="4608137" y="3416320"/>
                </a:cubicBezTo>
                <a:cubicBezTo>
                  <a:pt x="4416899" y="3472601"/>
                  <a:pt x="4448514" y="3402872"/>
                  <a:pt x="4302495" y="3416320"/>
                </a:cubicBezTo>
                <a:cubicBezTo>
                  <a:pt x="4156476" y="3429768"/>
                  <a:pt x="4005005" y="3370907"/>
                  <a:pt x="3902810" y="3416320"/>
                </a:cubicBezTo>
                <a:cubicBezTo>
                  <a:pt x="3800616" y="3461733"/>
                  <a:pt x="3561895" y="3376029"/>
                  <a:pt x="3220994" y="3416320"/>
                </a:cubicBezTo>
                <a:cubicBezTo>
                  <a:pt x="2880093" y="3456611"/>
                  <a:pt x="2877069" y="3415556"/>
                  <a:pt x="2727265" y="3416320"/>
                </a:cubicBezTo>
                <a:cubicBezTo>
                  <a:pt x="2577461" y="3417084"/>
                  <a:pt x="2413704" y="3400314"/>
                  <a:pt x="2327579" y="3416320"/>
                </a:cubicBezTo>
                <a:cubicBezTo>
                  <a:pt x="2241454" y="3432326"/>
                  <a:pt x="1949656" y="3371926"/>
                  <a:pt x="1739807" y="3416320"/>
                </a:cubicBezTo>
                <a:cubicBezTo>
                  <a:pt x="1529958" y="3460714"/>
                  <a:pt x="1556989" y="3400737"/>
                  <a:pt x="1434165" y="3416320"/>
                </a:cubicBezTo>
                <a:cubicBezTo>
                  <a:pt x="1311341" y="3431903"/>
                  <a:pt x="1052466" y="3407560"/>
                  <a:pt x="752349" y="3416320"/>
                </a:cubicBezTo>
                <a:cubicBezTo>
                  <a:pt x="452232" y="3425080"/>
                  <a:pt x="300766" y="3390325"/>
                  <a:pt x="0" y="3416320"/>
                </a:cubicBezTo>
                <a:cubicBezTo>
                  <a:pt x="-26911" y="3175735"/>
                  <a:pt x="5791" y="3049389"/>
                  <a:pt x="0" y="2846933"/>
                </a:cubicBezTo>
                <a:cubicBezTo>
                  <a:pt x="-5791" y="2644477"/>
                  <a:pt x="63289" y="2536853"/>
                  <a:pt x="0" y="2311710"/>
                </a:cubicBezTo>
                <a:cubicBezTo>
                  <a:pt x="-63289" y="2086567"/>
                  <a:pt x="636" y="1989827"/>
                  <a:pt x="0" y="1844813"/>
                </a:cubicBezTo>
                <a:cubicBezTo>
                  <a:pt x="-636" y="1699799"/>
                  <a:pt x="16916" y="1494036"/>
                  <a:pt x="0" y="1309589"/>
                </a:cubicBezTo>
                <a:cubicBezTo>
                  <a:pt x="-16916" y="1125142"/>
                  <a:pt x="27594" y="982287"/>
                  <a:pt x="0" y="740203"/>
                </a:cubicBezTo>
                <a:cubicBezTo>
                  <a:pt x="-27594" y="498119"/>
                  <a:pt x="32101" y="292638"/>
                  <a:pt x="0" y="0"/>
                </a:cubicBezTo>
                <a:close/>
              </a:path>
            </a:pathLst>
          </a:custGeom>
          <a:solidFill>
            <a:schemeClr val="bg1">
              <a:lumMod val="20000"/>
              <a:lumOff val="80000"/>
              <a:alpha val="62000"/>
            </a:schemeClr>
          </a:solidFill>
          <a:ln w="38100">
            <a:solidFill>
              <a:schemeClr val="accent1"/>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vi-VN" sz="3600" b="1">
                <a:solidFill>
                  <a:srgbClr val="121212"/>
                </a:solidFill>
              </a:rPr>
              <a:t>Cuộc sống của mỗi gia đình cần nhiều loại hàng hoá khác nhau như thức ăn, đồ uống, quần áo, đồ dùng,... Nếu thiếu những loại hàng hoá đó thì cuộc sống sẽ gặp khó khăn và chất lượng cuộc sống không đảm bảo.</a:t>
            </a:r>
            <a:endParaRPr sz="3600" b="1" dirty="0">
              <a:solidFill>
                <a:srgbClr val="121212"/>
              </a:solidFill>
            </a:endParaRPr>
          </a:p>
        </p:txBody>
      </p:sp>
      <p:pic>
        <p:nvPicPr>
          <p:cNvPr id="3" name="Picture 2"/>
          <p:cNvPicPr>
            <a:picLocks noChangeAspect="1"/>
          </p:cNvPicPr>
          <p:nvPr/>
        </p:nvPicPr>
        <p:blipFill>
          <a:blip r:embed="rId1"/>
          <a:stretch>
            <a:fillRect/>
          </a:stretch>
        </p:blipFill>
        <p:spPr>
          <a:xfrm>
            <a:off x="2773392" y="-280800"/>
            <a:ext cx="6645216" cy="215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25034" y="383363"/>
            <a:ext cx="10324270" cy="3851180"/>
            <a:chOff x="1425195" y="0"/>
            <a:chExt cx="6928510" cy="2696520"/>
          </a:xfrm>
        </p:grpSpPr>
        <p:pic>
          <p:nvPicPr>
            <p:cNvPr id="1710" name="Picture 1709" descr="A picture containing silhouette&#10;&#10;Description automatically generated"/>
            <p:cNvPicPr>
              <a:picLocks noChangeAspect="1"/>
            </p:cNvPicPr>
            <p:nvPr/>
          </p:nvPicPr>
          <p:blipFill rotWithShape="1">
            <a:blip r:embed="rId1"/>
            <a:srcRect l="9545" t="13364" r="5837" b="20025"/>
            <a:stretch>
              <a:fillRect/>
            </a:stretch>
          </p:blipFill>
          <p:spPr>
            <a:xfrm>
              <a:off x="1425195" y="0"/>
              <a:ext cx="6928510" cy="2696520"/>
            </a:xfrm>
            <a:prstGeom prst="rect">
              <a:avLst/>
            </a:prstGeom>
          </p:spPr>
        </p:pic>
        <p:sp>
          <p:nvSpPr>
            <p:cNvPr id="1712" name="Rounded Rectangle 3"/>
            <p:cNvSpPr/>
            <p:nvPr/>
          </p:nvSpPr>
          <p:spPr>
            <a:xfrm>
              <a:off x="1864220" y="703504"/>
              <a:ext cx="6112488" cy="1495557"/>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14000"/>
                </a:lnSpc>
                <a:spcBef>
                  <a:spcPts val="0"/>
                </a:spcBef>
                <a:spcAft>
                  <a:spcPts val="1000"/>
                </a:spcAft>
                <a:buClrTx/>
                <a:buSzTx/>
                <a:buFontTx/>
                <a:buNone/>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 có thể làm gì để giúp đỡ những người dân thiếu thốn hàng hóa cần thiết?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11" name="Picture 5"/>
          <p:cNvPicPr>
            <a:picLocks noChangeAspect="1"/>
          </p:cNvPicPr>
          <p:nvPr/>
        </p:nvPicPr>
        <p:blipFill>
          <a:blip r:embed="rId2"/>
          <a:stretch>
            <a:fillRect/>
          </a:stretch>
        </p:blipFill>
        <p:spPr>
          <a:xfrm>
            <a:off x="5509237" y="3993356"/>
            <a:ext cx="2242118" cy="286464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11"/>
                                        </p:tgtEl>
                                        <p:attrNameLst>
                                          <p:attrName>style.visibility</p:attrName>
                                        </p:attrNameLst>
                                      </p:cBhvr>
                                      <p:to>
                                        <p:strVal val="visible"/>
                                      </p:to>
                                    </p:set>
                                    <p:anim calcmode="lin" valueType="num">
                                      <p:cBhvr additive="base">
                                        <p:cTn id="11" dur="500" fill="hold"/>
                                        <p:tgtEl>
                                          <p:spTgt spid="1711"/>
                                        </p:tgtEl>
                                        <p:attrNameLst>
                                          <p:attrName>ppt_x</p:attrName>
                                        </p:attrNameLst>
                                      </p:cBhvr>
                                      <p:tavLst>
                                        <p:tav tm="0">
                                          <p:val>
                                            <p:strVal val="1+#ppt_w/2"/>
                                          </p:val>
                                        </p:tav>
                                        <p:tav tm="100000">
                                          <p:val>
                                            <p:strVal val="#ppt_x"/>
                                          </p:val>
                                        </p:tav>
                                      </p:tavLst>
                                    </p:anim>
                                    <p:anim calcmode="lin" valueType="num">
                                      <p:cBhvr additive="base">
                                        <p:cTn id="12" dur="500" fill="hold"/>
                                        <p:tgtEl>
                                          <p:spTgt spid="1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058" y="271933"/>
            <a:ext cx="4430485" cy="707886"/>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Về</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nhà</a:t>
            </a:r>
            <a:endParaRPr kumimoji="0" lang="vi-VN" sz="40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709057" y="1610198"/>
            <a:ext cx="9231086" cy="5084432"/>
          </a:xfrm>
          <a:prstGeom prst="rect">
            <a:avLst/>
          </a:prstGeom>
        </p:spPr>
      </p:pic>
      <p:sp>
        <p:nvSpPr>
          <p:cNvPr id="4" name="TextBox 3"/>
          <p:cNvSpPr txBox="1"/>
          <p:nvPr/>
        </p:nvSpPr>
        <p:spPr>
          <a:xfrm>
            <a:off x="2057400" y="3113314"/>
            <a:ext cx="8610599" cy="3046988"/>
          </a:xfrm>
          <a:prstGeom prst="rect">
            <a:avLst/>
          </a:prstGeom>
          <a:noFill/>
        </p:spPr>
        <p:txBody>
          <a:bodyPr wrap="square" rtlCol="0">
            <a:spAutoFit/>
          </a:bodyPr>
          <a:lstStyle/>
          <a:p>
            <a:pPr marL="457200" marR="12700" indent="-457200" algn="just">
              <a:spcBef>
                <a:spcPts val="0"/>
              </a:spcBef>
              <a:spcAft>
                <a:spcPts val="0"/>
              </a:spcAft>
              <a:buFont typeface="Arial" panose="020B0604020202020204" pitchFamily="34" charset="0"/>
              <a:buChar char="•"/>
            </a:pPr>
            <a:r>
              <a:rPr lang="vi-VN" sz="3200" dirty="0">
                <a:effectLst/>
                <a:latin typeface="+mj-lt"/>
                <a:ea typeface="Times New Roman" panose="02020603050405020304" charset="0"/>
              </a:rPr>
              <a:t>Sưu tầm một số tranh, ảnh về hoạt động mua bán ở các địa điểm khác nhau như siêu thị, chợ, cửa hàng, trung tâm thương mại.</a:t>
            </a:r>
            <a:endParaRPr lang="en-US" sz="3200" dirty="0">
              <a:effectLst/>
              <a:latin typeface="+mj-lt"/>
              <a:ea typeface="Times New Roman" panose="02020603050405020304" charset="0"/>
            </a:endParaRPr>
          </a:p>
          <a:p>
            <a:pPr marL="457200" marR="12700" indent="-457200" algn="just">
              <a:spcBef>
                <a:spcPts val="0"/>
              </a:spcBef>
              <a:spcAft>
                <a:spcPts val="0"/>
              </a:spcAft>
              <a:buFont typeface="Arial" panose="020B0604020202020204" pitchFamily="34" charset="0"/>
              <a:buChar char="•"/>
            </a:pPr>
            <a:r>
              <a:rPr lang="vi-VN" sz="3200" dirty="0">
                <a:effectLst/>
                <a:latin typeface="+mj-lt"/>
                <a:ea typeface="Times New Roman" panose="02020603050405020304" charset="0"/>
              </a:rPr>
              <a:t>Hỏi bố mẹ, anh chị… về cách mua bán, lựa chọn hàng hoá ở những địa điểm đó.</a:t>
            </a:r>
            <a:endParaRPr lang="en-US" sz="3200" dirty="0">
              <a:effectLst/>
              <a:latin typeface="+mj-lt"/>
              <a:ea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67690" y="436073"/>
            <a:ext cx="9074237" cy="2049023"/>
            <a:chOff x="226633" y="147365"/>
            <a:chExt cx="13830686" cy="2021573"/>
          </a:xfrm>
        </p:grpSpPr>
        <p:sp>
          <p:nvSpPr>
            <p:cNvPr id="5" name="Rectangle 1"/>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endPar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 name="TextBox 5"/>
            <p:cNvSpPr txBox="1"/>
            <p:nvPr/>
          </p:nvSpPr>
          <p:spPr>
            <a:xfrm>
              <a:off x="435239" y="214936"/>
              <a:ext cx="13622080" cy="1791555"/>
            </a:xfrm>
            <a:prstGeom prst="rect">
              <a:avLst/>
            </a:prstGeom>
            <a:noFill/>
          </p:spPr>
          <p:txBody>
            <a:bodyPr wrap="square">
              <a:spAutoFit/>
            </a:bodyPr>
            <a:lstStyle/>
            <a:p>
              <a:pPr algn="ct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1. Nhỏ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hơn</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hạt</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thóc</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Trong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ngọc</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trắng</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ngà</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Khắp</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muôn</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vạn</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nhà</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Ai ai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cũng</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có</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Là</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hạt</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gì</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grpSp>
      <p:grpSp>
        <p:nvGrpSpPr>
          <p:cNvPr id="7" name="Group 6"/>
          <p:cNvGrpSpPr/>
          <p:nvPr/>
        </p:nvGrpSpPr>
        <p:grpSpPr>
          <a:xfrm>
            <a:off x="1334726" y="3207610"/>
            <a:ext cx="4537107" cy="1129886"/>
            <a:chOff x="6830721" y="2864057"/>
            <a:chExt cx="4537107" cy="1129886"/>
          </a:xfrm>
          <a:solidFill>
            <a:sysClr val="window" lastClr="FFFFFF"/>
          </a:solidFill>
        </p:grpSpPr>
        <p:sp>
          <p:nvSpPr>
            <p:cNvPr id="8" name="Rectangle: Rounded Corners 7"/>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099723" y="3183816"/>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Hạt</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gạo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p:cNvGrpSpPr/>
          <p:nvPr/>
        </p:nvGrpSpPr>
        <p:grpSpPr>
          <a:xfrm>
            <a:off x="7003771" y="3225274"/>
            <a:ext cx="4537107" cy="1129886"/>
            <a:chOff x="981375" y="2864057"/>
            <a:chExt cx="4537107" cy="1129886"/>
          </a:xfrm>
        </p:grpSpPr>
        <p:sp>
          <p:nvSpPr>
            <p:cNvPr id="11" name="Rectangle: Rounded Corners 10"/>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405566" y="3116519"/>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Hạt</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lạc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p:cNvGrpSpPr/>
          <p:nvPr/>
        </p:nvGrpSpPr>
        <p:grpSpPr>
          <a:xfrm>
            <a:off x="1210590" y="5112628"/>
            <a:ext cx="4537107" cy="1129886"/>
            <a:chOff x="981375" y="4872764"/>
            <a:chExt cx="4537107" cy="1129886"/>
          </a:xfrm>
        </p:grpSpPr>
        <p:sp>
          <p:nvSpPr>
            <p:cNvPr id="14" name="Rectangle: Rounded Corners 13"/>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361977" y="512167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Hạt</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sen</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p:cNvGrpSpPr/>
          <p:nvPr/>
        </p:nvGrpSpPr>
        <p:grpSpPr>
          <a:xfrm>
            <a:off x="7003771" y="5062320"/>
            <a:ext cx="4537107" cy="1129886"/>
            <a:chOff x="6830721" y="4714800"/>
            <a:chExt cx="4537107" cy="1129886"/>
          </a:xfrm>
          <a:solidFill>
            <a:sysClr val="window" lastClr="FFFFFF"/>
          </a:solidFill>
        </p:grpSpPr>
        <p:sp>
          <p:nvSpPr>
            <p:cNvPr id="17" name="Rectangle: Rounded Corners 16"/>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149679" y="4945330"/>
              <a:ext cx="39820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Hạt</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đỗ</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p:cNvPicPr>
            <a:picLocks noChangeAspect="1"/>
          </p:cNvPicPr>
          <p:nvPr/>
        </p:nvPicPr>
        <p:blipFill rotWithShape="1">
          <a:blip r:embed="rId1" cstate="print">
            <a:extLst>
              <a:ext uri="{28A0092B-C50C-407E-A947-70E740481C1C}">
                <a14:useLocalDpi xmlns:a14="http://schemas.microsoft.com/office/drawing/2010/main" val="0"/>
              </a:ext>
            </a:extLst>
          </a:blip>
          <a:srcRect r="58208" b="61433"/>
          <a:stretch>
            <a:fillRect/>
          </a:stretch>
        </p:blipFill>
        <p:spPr>
          <a:xfrm>
            <a:off x="5431412" y="3411621"/>
            <a:ext cx="953350" cy="857536"/>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10996844" y="3225769"/>
            <a:ext cx="891076" cy="896464"/>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182071" y="5243189"/>
            <a:ext cx="891076" cy="896464"/>
          </a:xfrm>
          <a:prstGeom prst="rect">
            <a:avLst/>
          </a:prstGeom>
        </p:spPr>
      </p:pic>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11300924" y="5127441"/>
            <a:ext cx="891076" cy="896464"/>
          </a:xfrm>
          <a:prstGeom prst="rect">
            <a:avLst/>
          </a:prstGeom>
        </p:spPr>
      </p:pic>
      <p:pic>
        <p:nvPicPr>
          <p:cNvPr id="23" name="Picture 22"/>
          <p:cNvPicPr>
            <a:picLocks noChangeAspect="1"/>
          </p:cNvPicPr>
          <p:nvPr/>
        </p:nvPicPr>
        <p:blipFill>
          <a:blip r:embed="rId3"/>
          <a:stretch>
            <a:fillRect/>
          </a:stretch>
        </p:blipFill>
        <p:spPr>
          <a:xfrm>
            <a:off x="375374" y="3094371"/>
            <a:ext cx="1475271" cy="1492036"/>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1716" r="58214" b="79914"/>
          <a:stretch>
            <a:fillRect/>
          </a:stretch>
        </p:blipFill>
        <p:spPr>
          <a:xfrm>
            <a:off x="6455236" y="3072120"/>
            <a:ext cx="1385564" cy="1400861"/>
          </a:xfrm>
          <a:prstGeom prst="rect">
            <a:avLst/>
          </a:prstGeom>
        </p:spPr>
      </p:pic>
      <p:pic>
        <p:nvPicPr>
          <p:cNvPr id="25" name="Picture 24"/>
          <p:cNvPicPr>
            <a:picLocks noChangeAspect="1"/>
          </p:cNvPicPr>
          <p:nvPr/>
        </p:nvPicPr>
        <p:blipFill rotWithShape="1">
          <a:blip r:embed="rId5"/>
          <a:srcRect r="50703"/>
          <a:stretch>
            <a:fillRect/>
          </a:stretch>
        </p:blipFill>
        <p:spPr>
          <a:xfrm>
            <a:off x="314960" y="4906028"/>
            <a:ext cx="1487889" cy="1570786"/>
          </a:xfrm>
          <a:prstGeom prst="rect">
            <a:avLst/>
          </a:prstGeom>
        </p:spPr>
      </p:pic>
      <p:pic>
        <p:nvPicPr>
          <p:cNvPr id="26" name="Picture 25"/>
          <p:cNvPicPr>
            <a:picLocks noChangeAspect="1"/>
          </p:cNvPicPr>
          <p:nvPr/>
        </p:nvPicPr>
        <p:blipFill>
          <a:blip r:embed="rId6"/>
          <a:stretch>
            <a:fillRect/>
          </a:stretch>
        </p:blipFill>
        <p:spPr>
          <a:xfrm>
            <a:off x="6504809" y="4820491"/>
            <a:ext cx="1365186" cy="1570786"/>
          </a:xfrm>
          <a:prstGeom prst="rect">
            <a:avLst/>
          </a:prstGeom>
        </p:spPr>
      </p:pic>
      <p:pic>
        <p:nvPicPr>
          <p:cNvPr id="27" name="Picture 26"/>
          <p:cNvPicPr>
            <a:picLocks noChangeAspect="1"/>
          </p:cNvPicPr>
          <p:nvPr/>
        </p:nvPicPr>
        <p:blipFill>
          <a:blip r:embed="rId7"/>
          <a:stretch>
            <a:fillRect/>
          </a:stretch>
        </p:blipFill>
        <p:spPr>
          <a:xfrm>
            <a:off x="77469" y="-36695"/>
            <a:ext cx="2266242" cy="2636047"/>
          </a:xfrm>
          <a:prstGeom prst="rect">
            <a:avLst/>
          </a:prstGeom>
        </p:spPr>
      </p:pic>
      <p:pic>
        <p:nvPicPr>
          <p:cNvPr id="30" name="Picture 29">
            <a:hlinkClick r:id="" action="ppaction://noaction"/>
          </p:cNvPr>
          <p:cNvPicPr>
            <a:picLocks noChangeAspect="1"/>
          </p:cNvPicPr>
          <p:nvPr/>
        </p:nvPicPr>
        <p:blipFill>
          <a:blip r:embed="rId8"/>
          <a:stretch>
            <a:fillRect/>
          </a:stretch>
        </p:blipFill>
        <p:spPr>
          <a:xfrm>
            <a:off x="10596634" y="72318"/>
            <a:ext cx="1164315" cy="11298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71417" y="415118"/>
            <a:ext cx="10085212" cy="2021174"/>
            <a:chOff x="330935" y="-47311"/>
            <a:chExt cx="13726384" cy="1983318"/>
          </a:xfrm>
        </p:grpSpPr>
        <p:sp>
          <p:nvSpPr>
            <p:cNvPr id="3" name="Rectangle 1"/>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endPar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4" name="TextBox 3"/>
            <p:cNvSpPr txBox="1"/>
            <p:nvPr/>
          </p:nvSpPr>
          <p:spPr>
            <a:xfrm>
              <a:off x="1226647" y="-44109"/>
              <a:ext cx="12293246" cy="1781871"/>
            </a:xfrm>
            <a:prstGeom prst="rect">
              <a:avLst/>
            </a:prstGeom>
            <a:noFill/>
          </p:spPr>
          <p:txBody>
            <a:bodyPr wrap="square">
              <a:spAutoFit/>
            </a:bodyPr>
            <a:lstStyle/>
            <a:p>
              <a:pPr algn="ct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2.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Có</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cánh</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không</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biết</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bay</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Chỉ</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quay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như</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chong</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chóng</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Làm</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gió</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xua</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cái</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nóng</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a:p>
              <a:pPr algn="ct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Mất</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điện</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là</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2800" dirty="0" err="1">
                  <a:solidFill>
                    <a:srgbClr val="002060"/>
                  </a:solidFill>
                  <a:latin typeface="Cambria" panose="02040503050406030204" pitchFamily="18" charset="0"/>
                  <a:ea typeface="Cambria" panose="02040503050406030204" pitchFamily="18" charset="0"/>
                  <a:cs typeface="Times New Roman" panose="02020603050405020304" charset="0"/>
                </a:rPr>
                <a:t>hết</a:t>
              </a:r>
              <a:r>
                <a:rPr lang="en-US" sz="2800" dirty="0">
                  <a:solidFill>
                    <a:srgbClr val="002060"/>
                  </a:solidFill>
                  <a:latin typeface="Cambria" panose="02040503050406030204" pitchFamily="18" charset="0"/>
                  <a:ea typeface="Cambria" panose="02040503050406030204" pitchFamily="18" charset="0"/>
                  <a:cs typeface="Times New Roman" panose="02020603050405020304" charset="0"/>
                </a:rPr>
                <a:t> quay.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grpSp>
      <p:grpSp>
        <p:nvGrpSpPr>
          <p:cNvPr id="5" name="Group 4"/>
          <p:cNvGrpSpPr/>
          <p:nvPr/>
        </p:nvGrpSpPr>
        <p:grpSpPr>
          <a:xfrm>
            <a:off x="7053189" y="3197419"/>
            <a:ext cx="4537107" cy="1129886"/>
            <a:chOff x="6700677" y="2864057"/>
            <a:chExt cx="4537107" cy="1129886"/>
          </a:xfrm>
          <a:solidFill>
            <a:schemeClr val="bg1"/>
          </a:solidFill>
        </p:grpSpPr>
        <p:sp>
          <p:nvSpPr>
            <p:cNvPr id="6" name="Rectangle: Rounded Corners 5"/>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235329" y="3218323"/>
              <a:ext cx="375082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1233375" y="3251900"/>
            <a:ext cx="4537107" cy="1129886"/>
            <a:chOff x="981375" y="2864057"/>
            <a:chExt cx="4537107" cy="1129886"/>
          </a:xfrm>
        </p:grpSpPr>
        <p:sp>
          <p:nvSpPr>
            <p:cNvPr id="9" name="Rectangle: Rounded Corners 8"/>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1207439" y="2921320"/>
              <a:ext cx="375082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má</a:t>
              </a:r>
              <a:r>
                <a:rPr lang="en-US" sz="3600" dirty="0">
                  <a:solidFill>
                    <a:srgbClr val="000000"/>
                  </a:solidFill>
                  <a:latin typeface="Cambria" panose="02040503050406030204" pitchFamily="18" charset="0"/>
                  <a:ea typeface="Cambria" panose="02040503050406030204" pitchFamily="18" charset="0"/>
                </a:rPr>
                <a:t>y </a:t>
              </a:r>
              <a:r>
                <a:rPr lang="en-US" sz="3600" dirty="0" err="1">
                  <a:solidFill>
                    <a:srgbClr val="000000"/>
                  </a:solidFill>
                  <a:latin typeface="Cambria" panose="02040503050406030204" pitchFamily="18" charset="0"/>
                  <a:ea typeface="Cambria" panose="02040503050406030204" pitchFamily="18" charset="0"/>
                </a:rPr>
                <a:t>giặt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1218713" y="5078737"/>
            <a:ext cx="4537107" cy="1129886"/>
            <a:chOff x="981375" y="4872764"/>
            <a:chExt cx="4537107" cy="1129886"/>
          </a:xfrm>
        </p:grpSpPr>
        <p:sp>
          <p:nvSpPr>
            <p:cNvPr id="12" name="Rectangle: Rounded Corners 11"/>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286662" y="4989475"/>
              <a:ext cx="39512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 vi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6865829" y="4993200"/>
            <a:ext cx="4537107" cy="1129886"/>
            <a:chOff x="6830721" y="4714800"/>
            <a:chExt cx="4537107" cy="1129886"/>
          </a:xfrm>
          <a:solidFill>
            <a:schemeClr val="bg1"/>
          </a:solidFill>
        </p:grpSpPr>
        <p:sp>
          <p:nvSpPr>
            <p:cNvPr id="15" name="Rectangle: Rounded Corners 14"/>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7556621" y="4818185"/>
              <a:ext cx="346002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Tủ</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lạnh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p:cNvPicPr>
            <a:picLocks noChangeAspect="1"/>
          </p:cNvPicPr>
          <p:nvPr/>
        </p:nvPicPr>
        <p:blipFill rotWithShape="1">
          <a:blip r:embed="rId1" cstate="print">
            <a:extLst>
              <a:ext uri="{28A0092B-C50C-407E-A947-70E740481C1C}">
                <a14:useLocalDpi xmlns:a14="http://schemas.microsoft.com/office/drawing/2010/main" val="0"/>
              </a:ext>
            </a:extLst>
          </a:blip>
          <a:srcRect r="58208" b="61433"/>
          <a:stretch>
            <a:fillRect/>
          </a:stretch>
        </p:blipFill>
        <p:spPr>
          <a:xfrm>
            <a:off x="11113621" y="3385368"/>
            <a:ext cx="953350" cy="857536"/>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210270" y="3305098"/>
            <a:ext cx="891076" cy="896464"/>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044129" y="5195448"/>
            <a:ext cx="891076" cy="896464"/>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10874226" y="5109911"/>
            <a:ext cx="891076" cy="896464"/>
          </a:xfrm>
          <a:prstGeom prst="rect">
            <a:avLst/>
          </a:prstGeom>
        </p:spPr>
      </p:pic>
      <p:pic>
        <p:nvPicPr>
          <p:cNvPr id="21" name="Picture 20"/>
          <p:cNvPicPr>
            <a:picLocks noChangeAspect="1"/>
          </p:cNvPicPr>
          <p:nvPr/>
        </p:nvPicPr>
        <p:blipFill>
          <a:blip r:embed="rId3"/>
          <a:stretch>
            <a:fillRect/>
          </a:stretch>
        </p:blipFill>
        <p:spPr>
          <a:xfrm>
            <a:off x="237432" y="3046630"/>
            <a:ext cx="1475271" cy="149203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1716" r="58214" b="79914"/>
          <a:stretch>
            <a:fillRect/>
          </a:stretch>
        </p:blipFill>
        <p:spPr>
          <a:xfrm>
            <a:off x="6389131" y="3093389"/>
            <a:ext cx="1385564" cy="1400861"/>
          </a:xfrm>
          <a:prstGeom prst="rect">
            <a:avLst/>
          </a:prstGeom>
        </p:spPr>
      </p:pic>
      <p:pic>
        <p:nvPicPr>
          <p:cNvPr id="23" name="Picture 22"/>
          <p:cNvPicPr>
            <a:picLocks noChangeAspect="1"/>
          </p:cNvPicPr>
          <p:nvPr/>
        </p:nvPicPr>
        <p:blipFill rotWithShape="1">
          <a:blip r:embed="rId5"/>
          <a:srcRect r="50703"/>
          <a:stretch>
            <a:fillRect/>
          </a:stretch>
        </p:blipFill>
        <p:spPr>
          <a:xfrm>
            <a:off x="177018" y="4858287"/>
            <a:ext cx="1487889" cy="1570786"/>
          </a:xfrm>
          <a:prstGeom prst="rect">
            <a:avLst/>
          </a:prstGeom>
        </p:spPr>
      </p:pic>
      <p:pic>
        <p:nvPicPr>
          <p:cNvPr id="24" name="Picture 23"/>
          <p:cNvPicPr>
            <a:picLocks noChangeAspect="1"/>
          </p:cNvPicPr>
          <p:nvPr/>
        </p:nvPicPr>
        <p:blipFill>
          <a:blip r:embed="rId6"/>
          <a:stretch>
            <a:fillRect/>
          </a:stretch>
        </p:blipFill>
        <p:spPr>
          <a:xfrm>
            <a:off x="6337672" y="4791296"/>
            <a:ext cx="1365186" cy="1570786"/>
          </a:xfrm>
          <a:prstGeom prst="rect">
            <a:avLst/>
          </a:prstGeom>
        </p:spPr>
      </p:pic>
      <p:pic>
        <p:nvPicPr>
          <p:cNvPr id="25" name="Picture 24"/>
          <p:cNvPicPr>
            <a:picLocks noChangeAspect="1"/>
          </p:cNvPicPr>
          <p:nvPr/>
        </p:nvPicPr>
        <p:blipFill>
          <a:blip r:embed="rId7"/>
          <a:stretch>
            <a:fillRect/>
          </a:stretch>
        </p:blipFill>
        <p:spPr>
          <a:xfrm>
            <a:off x="377772" y="90185"/>
            <a:ext cx="1616613" cy="2702457"/>
          </a:xfrm>
          <a:prstGeom prst="rect">
            <a:avLst/>
          </a:prstGeom>
        </p:spPr>
      </p:pic>
      <p:pic>
        <p:nvPicPr>
          <p:cNvPr id="26" name="Picture 25">
            <a:hlinkClick r:id="" action="ppaction://noaction"/>
          </p:cNvPr>
          <p:cNvPicPr>
            <a:picLocks noChangeAspect="1"/>
          </p:cNvPicPr>
          <p:nvPr/>
        </p:nvPicPr>
        <p:blipFill>
          <a:blip r:embed="rId8"/>
          <a:stretch>
            <a:fillRect/>
          </a:stretch>
        </p:blipFill>
        <p:spPr>
          <a:xfrm>
            <a:off x="10596634" y="72318"/>
            <a:ext cx="1164315" cy="11298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10539" y="359514"/>
            <a:ext cx="9704439" cy="2100795"/>
            <a:chOff x="226633" y="-47312"/>
            <a:chExt cx="13830686" cy="2478511"/>
          </a:xfrm>
        </p:grpSpPr>
        <p:sp>
          <p:nvSpPr>
            <p:cNvPr id="3" name="Rectangle 1"/>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endPar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4" name="TextBox 3"/>
            <p:cNvSpPr txBox="1"/>
            <p:nvPr/>
          </p:nvSpPr>
          <p:spPr>
            <a:xfrm>
              <a:off x="585406" y="100958"/>
              <a:ext cx="12883120" cy="1851880"/>
            </a:xfrm>
            <a:prstGeom prst="rect">
              <a:avLst/>
            </a:prstGeom>
            <a:noFill/>
          </p:spPr>
          <p:txBody>
            <a:bodyPr wrap="square">
              <a:spAutoFit/>
            </a:bodyPr>
            <a:lstStyle/>
            <a:p>
              <a:pPr lvl="0" algn="ct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phau</a:t>
              </a:r>
              <a:r>
                <a:rPr lang="en-US"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lvl="0" algn="ctr"/>
              <a:r>
                <a:rPr lang="en-US" sz="3200" dirty="0" err="1">
                  <a:solidFill>
                    <a:srgbClr val="002060"/>
                  </a:solidFill>
                  <a:latin typeface="Cambria" panose="02040503050406030204" pitchFamily="18" charset="0"/>
                  <a:ea typeface="Cambria" panose="02040503050406030204" pitchFamily="18" charset="0"/>
                </a:rPr>
                <a:t>Ăn</a:t>
              </a:r>
              <a:r>
                <a:rPr lang="en-US" sz="3200" dirty="0">
                  <a:solidFill>
                    <a:srgbClr val="002060"/>
                  </a:solidFill>
                  <a:latin typeface="Cambria" panose="02040503050406030204" pitchFamily="18" charset="0"/>
                  <a:ea typeface="Cambria" panose="02040503050406030204" pitchFamily="18" charset="0"/>
                </a:rPr>
                <a:t> no </a:t>
              </a:r>
              <a:r>
                <a:rPr lang="en-US" sz="3200" dirty="0" err="1">
                  <a:solidFill>
                    <a:srgbClr val="002060"/>
                  </a:solidFill>
                  <a:latin typeface="Cambria" panose="02040503050406030204" pitchFamily="18" charset="0"/>
                  <a:ea typeface="Cambria" panose="02040503050406030204" pitchFamily="18" charset="0"/>
                </a:rPr>
                <a:t>tắm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rủ</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nằm</a:t>
              </a:r>
              <a:endParaRPr lang="en-US" sz="3200" dirty="0">
                <a:solidFill>
                  <a:srgbClr val="002060"/>
                </a:solidFill>
                <a:latin typeface="Cambria" panose="02040503050406030204" pitchFamily="18" charset="0"/>
                <a:ea typeface="Cambria" panose="02040503050406030204" pitchFamily="18" charset="0"/>
              </a:endParaRPr>
            </a:p>
            <a:p>
              <a:pPr lvl="0" algn="ct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5" name="Group 4"/>
          <p:cNvGrpSpPr/>
          <p:nvPr/>
        </p:nvGrpSpPr>
        <p:grpSpPr>
          <a:xfrm>
            <a:off x="7116642" y="5112069"/>
            <a:ext cx="4537107" cy="1129886"/>
            <a:chOff x="6830721" y="2864057"/>
            <a:chExt cx="4537107" cy="1129886"/>
          </a:xfrm>
          <a:solidFill>
            <a:schemeClr val="bg1"/>
          </a:solidFill>
        </p:grpSpPr>
        <p:sp>
          <p:nvSpPr>
            <p:cNvPr id="6" name="Rectangle: Rounded Corners 5"/>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7429028" y="2884000"/>
              <a:ext cx="3750829"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cơm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7091214" y="3406729"/>
            <a:ext cx="4537107" cy="1129886"/>
            <a:chOff x="981375" y="2864057"/>
            <a:chExt cx="4537107" cy="1129886"/>
          </a:xfrm>
        </p:grpSpPr>
        <p:sp>
          <p:nvSpPr>
            <p:cNvPr id="9" name="Rectangle: Rounded Corners 8"/>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1504834" y="2894065"/>
              <a:ext cx="375082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err="1">
                  <a:solidFill>
                    <a:srgbClr val="000000"/>
                  </a:solidFill>
                  <a:latin typeface="Cambria" panose="02040503050406030204" pitchFamily="18" charset="0"/>
                  <a:ea typeface="Cambria" panose="02040503050406030204" pitchFamily="18" charset="0"/>
                </a:rPr>
                <a:t>Đôi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đũa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1143417" y="5234604"/>
            <a:ext cx="4537107" cy="1129886"/>
            <a:chOff x="981375" y="4872764"/>
            <a:chExt cx="4537107" cy="1129886"/>
          </a:xfrm>
        </p:grpSpPr>
        <p:sp>
          <p:nvSpPr>
            <p:cNvPr id="12" name="Rectangle: Rounded Corners 11"/>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337193" y="5162004"/>
              <a:ext cx="375082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nồi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p:cNvGrpSpPr/>
          <p:nvPr/>
        </p:nvGrpSpPr>
        <p:grpSpPr>
          <a:xfrm>
            <a:off x="1269637" y="3374878"/>
            <a:ext cx="4537107" cy="1148024"/>
            <a:chOff x="6830721" y="4696662"/>
            <a:chExt cx="4537107" cy="1148024"/>
          </a:xfrm>
          <a:solidFill>
            <a:schemeClr val="bg1"/>
          </a:solidFill>
        </p:grpSpPr>
        <p:sp>
          <p:nvSpPr>
            <p:cNvPr id="15" name="Rectangle: Rounded Corners 14"/>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7192044" y="4696662"/>
              <a:ext cx="364707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thìa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p:cNvPicPr>
            <a:picLocks noChangeAspect="1"/>
          </p:cNvPicPr>
          <p:nvPr/>
        </p:nvPicPr>
        <p:blipFill rotWithShape="1">
          <a:blip r:embed="rId1" cstate="print">
            <a:extLst>
              <a:ext uri="{28A0092B-C50C-407E-A947-70E740481C1C}">
                <a14:useLocalDpi xmlns:a14="http://schemas.microsoft.com/office/drawing/2010/main" val="0"/>
              </a:ext>
            </a:extLst>
          </a:blip>
          <a:srcRect r="58208" b="61433"/>
          <a:stretch>
            <a:fillRect/>
          </a:stretch>
        </p:blipFill>
        <p:spPr>
          <a:xfrm>
            <a:off x="11213328" y="5316080"/>
            <a:ext cx="953350" cy="857536"/>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11301958" y="3445592"/>
            <a:ext cx="891076" cy="896464"/>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114898" y="5365165"/>
            <a:ext cx="891076" cy="896464"/>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278034" y="3509727"/>
            <a:ext cx="891076" cy="896464"/>
          </a:xfrm>
          <a:prstGeom prst="rect">
            <a:avLst/>
          </a:prstGeom>
        </p:spPr>
      </p:pic>
      <p:pic>
        <p:nvPicPr>
          <p:cNvPr id="21" name="Picture 20"/>
          <p:cNvPicPr>
            <a:picLocks noChangeAspect="1"/>
          </p:cNvPicPr>
          <p:nvPr/>
        </p:nvPicPr>
        <p:blipFill>
          <a:blip r:embed="rId3"/>
          <a:stretch>
            <a:fillRect/>
          </a:stretch>
        </p:blipFill>
        <p:spPr>
          <a:xfrm>
            <a:off x="420112" y="3215987"/>
            <a:ext cx="1475271" cy="149203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1716" r="58214" b="79914"/>
          <a:stretch>
            <a:fillRect/>
          </a:stretch>
        </p:blipFill>
        <p:spPr>
          <a:xfrm>
            <a:off x="6526501" y="3306278"/>
            <a:ext cx="1385564" cy="1400861"/>
          </a:xfrm>
          <a:prstGeom prst="rect">
            <a:avLst/>
          </a:prstGeom>
        </p:spPr>
      </p:pic>
      <p:pic>
        <p:nvPicPr>
          <p:cNvPr id="23" name="Picture 22"/>
          <p:cNvPicPr>
            <a:picLocks noChangeAspect="1"/>
          </p:cNvPicPr>
          <p:nvPr/>
        </p:nvPicPr>
        <p:blipFill rotWithShape="1">
          <a:blip r:embed="rId5"/>
          <a:srcRect r="50703"/>
          <a:stretch>
            <a:fillRect/>
          </a:stretch>
        </p:blipFill>
        <p:spPr>
          <a:xfrm>
            <a:off x="247787" y="5028004"/>
            <a:ext cx="1487889" cy="1570786"/>
          </a:xfrm>
          <a:prstGeom prst="rect">
            <a:avLst/>
          </a:prstGeom>
        </p:spPr>
      </p:pic>
      <p:pic>
        <p:nvPicPr>
          <p:cNvPr id="24" name="Picture 23"/>
          <p:cNvPicPr>
            <a:picLocks noChangeAspect="1"/>
          </p:cNvPicPr>
          <p:nvPr/>
        </p:nvPicPr>
        <p:blipFill>
          <a:blip r:embed="rId6"/>
          <a:stretch>
            <a:fillRect/>
          </a:stretch>
        </p:blipFill>
        <p:spPr>
          <a:xfrm>
            <a:off x="6657698" y="4943509"/>
            <a:ext cx="1365186" cy="1570786"/>
          </a:xfrm>
          <a:prstGeom prst="rect">
            <a:avLst/>
          </a:prstGeom>
        </p:spPr>
      </p:pic>
      <p:pic>
        <p:nvPicPr>
          <p:cNvPr id="25" name="Picture 24"/>
          <p:cNvPicPr>
            <a:picLocks noChangeAspect="1"/>
          </p:cNvPicPr>
          <p:nvPr/>
        </p:nvPicPr>
        <p:blipFill>
          <a:blip r:embed="rId7"/>
          <a:stretch>
            <a:fillRect/>
          </a:stretch>
        </p:blipFill>
        <p:spPr>
          <a:xfrm>
            <a:off x="420112" y="51163"/>
            <a:ext cx="1552830" cy="2844833"/>
          </a:xfrm>
          <a:prstGeom prst="rect">
            <a:avLst/>
          </a:prstGeom>
        </p:spPr>
      </p:pic>
      <p:pic>
        <p:nvPicPr>
          <p:cNvPr id="26" name="Picture 25">
            <a:hlinkClick r:id="" action="ppaction://noaction"/>
          </p:cNvPr>
          <p:cNvPicPr>
            <a:picLocks noChangeAspect="1"/>
          </p:cNvPicPr>
          <p:nvPr/>
        </p:nvPicPr>
        <p:blipFill>
          <a:blip r:embed="rId8"/>
          <a:stretch>
            <a:fillRect/>
          </a:stretch>
        </p:blipFill>
        <p:spPr>
          <a:xfrm>
            <a:off x="10596634" y="72318"/>
            <a:ext cx="1164315" cy="11298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36494" y="417073"/>
            <a:ext cx="9708553" cy="2248812"/>
            <a:chOff x="1124179" y="137430"/>
            <a:chExt cx="12730372" cy="2588065"/>
          </a:xfrm>
        </p:grpSpPr>
        <p:sp>
          <p:nvSpPr>
            <p:cNvPr id="3" name="Rectangle 1"/>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endPar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 name="TextBox 3"/>
            <p:cNvSpPr txBox="1"/>
            <p:nvPr/>
          </p:nvSpPr>
          <p:spPr>
            <a:xfrm>
              <a:off x="1224479" y="137430"/>
              <a:ext cx="12630072" cy="2373190"/>
            </a:xfrm>
            <a:prstGeom prst="rect">
              <a:avLst/>
            </a:prstGeom>
            <a:noFill/>
          </p:spPr>
          <p:txBody>
            <a:bodyPr wrap="square">
              <a:spAutoFit/>
            </a:bodyPr>
            <a:lstStyle/>
            <a:p>
              <a:pPr lvl="0" algn="ctr"/>
              <a:r>
                <a:rPr lang="vi-VN" sz="3200" dirty="0">
                  <a:solidFill>
                    <a:srgbClr val="002060"/>
                  </a:solidFill>
                  <a:latin typeface="Cambria" panose="02040503050406030204" pitchFamily="18" charset="0"/>
                  <a:ea typeface="Cambria" panose="02040503050406030204" pitchFamily="18" charset="0"/>
                </a:rPr>
                <a:t>Ông Táo bà Táo,</a:t>
              </a:r>
              <a:endParaRPr lang="en-US" sz="3200" dirty="0">
                <a:solidFill>
                  <a:srgbClr val="002060"/>
                </a:solidFill>
                <a:latin typeface="Cambria" panose="02040503050406030204" pitchFamily="18" charset="0"/>
                <a:ea typeface="Cambria" panose="02040503050406030204" pitchFamily="18" charset="0"/>
              </a:endParaRPr>
            </a:p>
            <a:p>
              <a:pPr lvl="0" algn="ctr"/>
              <a:r>
                <a:rPr lang="vi-VN" sz="3200" dirty="0">
                  <a:solidFill>
                    <a:srgbClr val="002060"/>
                  </a:solidFill>
                  <a:latin typeface="Cambria" panose="02040503050406030204" pitchFamily="18" charset="0"/>
                  <a:ea typeface="Cambria" panose="02040503050406030204" pitchFamily="18" charset="0"/>
                </a:rPr>
                <a:t>Không áo không quần,</a:t>
              </a:r>
              <a:endParaRPr lang="en-US" sz="3200" dirty="0">
                <a:solidFill>
                  <a:srgbClr val="002060"/>
                </a:solidFill>
                <a:latin typeface="Cambria" panose="02040503050406030204" pitchFamily="18" charset="0"/>
                <a:ea typeface="Cambria" panose="02040503050406030204" pitchFamily="18" charset="0"/>
              </a:endParaRPr>
            </a:p>
            <a:p>
              <a:pPr lvl="0" algn="ctr"/>
              <a:r>
                <a:rPr lang="vi-VN" sz="3200" dirty="0">
                  <a:solidFill>
                    <a:srgbClr val="002060"/>
                  </a:solidFill>
                  <a:latin typeface="Cambria" panose="02040503050406030204" pitchFamily="18" charset="0"/>
                  <a:ea typeface="Cambria" panose="02040503050406030204" pitchFamily="18" charset="0"/>
                </a:rPr>
                <a:t>Đốt cháy khí thần</a:t>
              </a:r>
              <a:endParaRPr lang="en-US" sz="3200" dirty="0">
                <a:solidFill>
                  <a:srgbClr val="002060"/>
                </a:solidFill>
                <a:latin typeface="Cambria" panose="02040503050406030204" pitchFamily="18" charset="0"/>
                <a:ea typeface="Cambria" panose="02040503050406030204" pitchFamily="18" charset="0"/>
              </a:endParaRPr>
            </a:p>
            <a:p>
              <a:pPr lvl="0" algn="ctr"/>
              <a:r>
                <a:rPr lang="vi-VN" sz="3200" dirty="0">
                  <a:solidFill>
                    <a:srgbClr val="002060"/>
                  </a:solidFill>
                  <a:latin typeface="Cambria" panose="02040503050406030204" pitchFamily="18" charset="0"/>
                  <a:ea typeface="Cambria" panose="02040503050406030204" pitchFamily="18" charset="0"/>
                </a:rPr>
                <a:t>Nước sôi lục bục</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Là cái gì?</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5" name="Group 4"/>
          <p:cNvGrpSpPr/>
          <p:nvPr/>
        </p:nvGrpSpPr>
        <p:grpSpPr>
          <a:xfrm>
            <a:off x="7005893" y="3146714"/>
            <a:ext cx="4537107" cy="1129886"/>
            <a:chOff x="6700677" y="2864057"/>
            <a:chExt cx="4537107" cy="1129886"/>
          </a:xfrm>
          <a:solidFill>
            <a:schemeClr val="bg1"/>
          </a:solidFill>
        </p:grpSpPr>
        <p:sp>
          <p:nvSpPr>
            <p:cNvPr id="6" name="Rectangle: Rounded Corners 5"/>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p:cNvSpPr txBox="1"/>
            <p:nvPr/>
          </p:nvSpPr>
          <p:spPr>
            <a:xfrm>
              <a:off x="7109940" y="301879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Cái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bếp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ga</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p:cNvGrpSpPr/>
          <p:nvPr/>
        </p:nvGrpSpPr>
        <p:grpSpPr>
          <a:xfrm>
            <a:off x="1186079" y="3201195"/>
            <a:ext cx="4537107" cy="1129886"/>
            <a:chOff x="981375" y="2864057"/>
            <a:chExt cx="4537107" cy="1129886"/>
          </a:xfrm>
        </p:grpSpPr>
        <p:sp>
          <p:nvSpPr>
            <p:cNvPr id="9" name="Rectangle: Rounded Corners 8"/>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extBox 9"/>
            <p:cNvSpPr txBox="1"/>
            <p:nvPr/>
          </p:nvSpPr>
          <p:spPr>
            <a:xfrm>
              <a:off x="1254752"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Cái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bật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lửa</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p:cNvGrpSpPr/>
          <p:nvPr/>
        </p:nvGrpSpPr>
        <p:grpSpPr>
          <a:xfrm>
            <a:off x="1105201" y="5028032"/>
            <a:ext cx="4603323" cy="1129886"/>
            <a:chOff x="915159" y="4872764"/>
            <a:chExt cx="4603323" cy="1129886"/>
          </a:xfrm>
        </p:grpSpPr>
        <p:sp>
          <p:nvSpPr>
            <p:cNvPr id="12" name="Rectangle: Rounded Corners 11"/>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915159" y="5060757"/>
              <a:ext cx="42808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Cái</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nồi</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p:cNvGrpSpPr/>
          <p:nvPr/>
        </p:nvGrpSpPr>
        <p:grpSpPr>
          <a:xfrm>
            <a:off x="6818533" y="4942495"/>
            <a:ext cx="4537107" cy="1129886"/>
            <a:chOff x="6830721" y="4714800"/>
            <a:chExt cx="4537107" cy="1129886"/>
          </a:xfrm>
          <a:solidFill>
            <a:schemeClr val="bg1"/>
          </a:solidFill>
        </p:grpSpPr>
        <p:sp>
          <p:nvSpPr>
            <p:cNvPr id="15" name="Rectangle: Rounded Corners 14"/>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TextBox 15"/>
            <p:cNvSpPr txBox="1"/>
            <p:nvPr/>
          </p:nvSpPr>
          <p:spPr>
            <a:xfrm>
              <a:off x="7469218" y="4900221"/>
              <a:ext cx="34600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Cái</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quạ</a:t>
              </a:r>
              <a:r>
                <a:rPr lang="en-US" sz="4000" b="1" kern="0" dirty="0">
                  <a:solidFill>
                    <a:prstClr val="black"/>
                  </a:solidFill>
                  <a:latin typeface="Cambria" panose="02040503050406030204" pitchFamily="18" charset="0"/>
                </a:rPr>
                <a:t>t </a:t>
              </a:r>
              <a:r>
                <a:rPr lang="en-US" sz="4000" b="1" kern="0" dirty="0" err="1">
                  <a:solidFill>
                    <a:prstClr val="black"/>
                  </a:solidFill>
                  <a:latin typeface="Cambria" panose="02040503050406030204" pitchFamily="18" charset="0"/>
                </a:rPr>
                <a:t>điện</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p:cNvPicPr>
            <a:picLocks noChangeAspect="1"/>
          </p:cNvPicPr>
          <p:nvPr/>
        </p:nvPicPr>
        <p:blipFill rotWithShape="1">
          <a:blip r:embed="rId1" cstate="print">
            <a:extLst>
              <a:ext uri="{28A0092B-C50C-407E-A947-70E740481C1C}">
                <a14:useLocalDpi xmlns:a14="http://schemas.microsoft.com/office/drawing/2010/main" val="0"/>
              </a:ext>
            </a:extLst>
          </a:blip>
          <a:srcRect r="58208" b="61433"/>
          <a:stretch>
            <a:fillRect/>
          </a:stretch>
        </p:blipFill>
        <p:spPr>
          <a:xfrm>
            <a:off x="11066325" y="3334663"/>
            <a:ext cx="953350" cy="857536"/>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5162974" y="3254393"/>
            <a:ext cx="891076" cy="896464"/>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4996833" y="5144743"/>
            <a:ext cx="891076" cy="896464"/>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0604" t="-2269" r="334" b="61951"/>
          <a:stretch>
            <a:fillRect/>
          </a:stretch>
        </p:blipFill>
        <p:spPr>
          <a:xfrm>
            <a:off x="10826930" y="5059206"/>
            <a:ext cx="891076" cy="896464"/>
          </a:xfrm>
          <a:prstGeom prst="rect">
            <a:avLst/>
          </a:prstGeom>
        </p:spPr>
      </p:pic>
      <p:pic>
        <p:nvPicPr>
          <p:cNvPr id="21" name="Picture 20"/>
          <p:cNvPicPr>
            <a:picLocks noChangeAspect="1"/>
          </p:cNvPicPr>
          <p:nvPr/>
        </p:nvPicPr>
        <p:blipFill>
          <a:blip r:embed="rId3"/>
          <a:stretch>
            <a:fillRect/>
          </a:stretch>
        </p:blipFill>
        <p:spPr>
          <a:xfrm>
            <a:off x="190136" y="2995925"/>
            <a:ext cx="1475271" cy="1492036"/>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1716" r="58214" b="79914"/>
          <a:stretch>
            <a:fillRect/>
          </a:stretch>
        </p:blipFill>
        <p:spPr>
          <a:xfrm>
            <a:off x="6341835" y="3042684"/>
            <a:ext cx="1385564" cy="1400861"/>
          </a:xfrm>
          <a:prstGeom prst="rect">
            <a:avLst/>
          </a:prstGeom>
        </p:spPr>
      </p:pic>
      <p:pic>
        <p:nvPicPr>
          <p:cNvPr id="23" name="Picture 22"/>
          <p:cNvPicPr>
            <a:picLocks noChangeAspect="1"/>
          </p:cNvPicPr>
          <p:nvPr/>
        </p:nvPicPr>
        <p:blipFill rotWithShape="1">
          <a:blip r:embed="rId5"/>
          <a:srcRect r="50703"/>
          <a:stretch>
            <a:fillRect/>
          </a:stretch>
        </p:blipFill>
        <p:spPr>
          <a:xfrm>
            <a:off x="129722" y="4807582"/>
            <a:ext cx="1487889" cy="1570786"/>
          </a:xfrm>
          <a:prstGeom prst="rect">
            <a:avLst/>
          </a:prstGeom>
        </p:spPr>
      </p:pic>
      <p:pic>
        <p:nvPicPr>
          <p:cNvPr id="24" name="Picture 23"/>
          <p:cNvPicPr>
            <a:picLocks noChangeAspect="1"/>
          </p:cNvPicPr>
          <p:nvPr/>
        </p:nvPicPr>
        <p:blipFill>
          <a:blip r:embed="rId6"/>
          <a:stretch>
            <a:fillRect/>
          </a:stretch>
        </p:blipFill>
        <p:spPr>
          <a:xfrm>
            <a:off x="6290376" y="4740591"/>
            <a:ext cx="1365186" cy="1570786"/>
          </a:xfrm>
          <a:prstGeom prst="rect">
            <a:avLst/>
          </a:prstGeom>
        </p:spPr>
      </p:pic>
      <p:pic>
        <p:nvPicPr>
          <p:cNvPr id="25" name="Picture 24"/>
          <p:cNvPicPr>
            <a:picLocks noChangeAspect="1"/>
          </p:cNvPicPr>
          <p:nvPr/>
        </p:nvPicPr>
        <p:blipFill>
          <a:blip r:embed="rId7"/>
          <a:stretch>
            <a:fillRect/>
          </a:stretch>
        </p:blipFill>
        <p:spPr>
          <a:xfrm rot="20081356">
            <a:off x="391847" y="63940"/>
            <a:ext cx="1588462" cy="2559851"/>
          </a:xfrm>
          <a:prstGeom prst="rect">
            <a:avLst/>
          </a:prstGeom>
        </p:spPr>
      </p:pic>
      <p:pic>
        <p:nvPicPr>
          <p:cNvPr id="26" name="Picture 25">
            <a:hlinkClick r:id="" action="ppaction://noaction"/>
          </p:cNvPr>
          <p:cNvPicPr>
            <a:picLocks noChangeAspect="1"/>
          </p:cNvPicPr>
          <p:nvPr/>
        </p:nvPicPr>
        <p:blipFill>
          <a:blip r:embed="rId8"/>
          <a:stretch>
            <a:fillRect/>
          </a:stretch>
        </p:blipFill>
        <p:spPr>
          <a:xfrm>
            <a:off x="10596634" y="72318"/>
            <a:ext cx="1164315" cy="11298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10"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9"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1"/>
          <a:stretch>
            <a:fillRect/>
          </a:stretch>
        </p:blipFill>
        <p:spPr>
          <a:xfrm>
            <a:off x="-93528" y="-426720"/>
            <a:ext cx="12366808" cy="7284720"/>
          </a:xfrm>
          <a:prstGeom prst="rect">
            <a:avLst/>
          </a:prstGeom>
        </p:spPr>
      </p:pic>
      <p:sp>
        <p:nvSpPr>
          <p:cNvPr id="17" name="Rectangle: Rounded Corners 16"/>
          <p:cNvSpPr/>
          <p:nvPr/>
        </p:nvSpPr>
        <p:spPr>
          <a:xfrm>
            <a:off x="499871" y="262499"/>
            <a:ext cx="7488936" cy="6004951"/>
          </a:xfrm>
          <a:prstGeom prst="roundRect">
            <a:avLst/>
          </a:prstGeom>
          <a:solidFill>
            <a:srgbClr val="B8FBFE">
              <a:alpha val="86000"/>
            </a:srgbClr>
          </a:solidFill>
          <a:ln>
            <a:solidFill>
              <a:schemeClr val="accent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p:cNvSpPr txBox="1"/>
          <p:nvPr/>
        </p:nvSpPr>
        <p:spPr>
          <a:xfrm>
            <a:off x="1394906" y="382904"/>
            <a:ext cx="6086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156082">
                    <a:lumMod val="75000"/>
                  </a:srgbClr>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rgbClr val="156082">
                    <a:lumMod val="75000"/>
                  </a:srgbClr>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156082">
                    <a:lumMod val="75000"/>
                  </a:srgbClr>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rgbClr val="156082">
                    <a:lumMod val="75000"/>
                  </a:srgbClr>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156082">
                    <a:lumMod val="75000"/>
                  </a:srgbClr>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rgbClr val="156082">
                    <a:lumMod val="75000"/>
                  </a:srgbClr>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156082">
                    <a:lumMod val="75000"/>
                  </a:srgbClr>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rgbClr val="156082">
                    <a:lumMod val="75000"/>
                  </a:srgbClr>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156082">
                  <a:lumMod val="75000"/>
                </a:srgbClr>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2"/>
          <a:stretch>
            <a:fillRect/>
          </a:stretch>
        </p:blipFill>
        <p:spPr>
          <a:xfrm>
            <a:off x="8443364" y="3507616"/>
            <a:ext cx="3413761" cy="3122342"/>
          </a:xfrm>
          <a:prstGeom prst="rect">
            <a:avLst/>
          </a:prstGeom>
        </p:spPr>
      </p:pic>
      <p:pic>
        <p:nvPicPr>
          <p:cNvPr id="4" name="Picture 3"/>
          <p:cNvPicPr>
            <a:picLocks noChangeAspect="1"/>
          </p:cNvPicPr>
          <p:nvPr/>
        </p:nvPicPr>
        <p:blipFill>
          <a:blip r:embed="rId3"/>
          <a:stretch>
            <a:fillRect/>
          </a:stretch>
        </p:blipFill>
        <p:spPr>
          <a:xfrm>
            <a:off x="1921001" y="1047654"/>
            <a:ext cx="4737003" cy="926672"/>
          </a:xfrm>
          <a:prstGeom prst="rect">
            <a:avLst/>
          </a:prstGeom>
        </p:spPr>
      </p:pic>
      <p:pic>
        <p:nvPicPr>
          <p:cNvPr id="7" name="Picture 6"/>
          <p:cNvPicPr>
            <a:picLocks noChangeAspect="1"/>
          </p:cNvPicPr>
          <p:nvPr/>
        </p:nvPicPr>
        <p:blipFill>
          <a:blip r:embed="rId4"/>
          <a:stretch>
            <a:fillRect/>
          </a:stretch>
        </p:blipFill>
        <p:spPr>
          <a:xfrm>
            <a:off x="937488" y="1801694"/>
            <a:ext cx="6456224" cy="41944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5200" y="-145752"/>
            <a:ext cx="1974552" cy="19745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ppt_w*0.70"/>
                                          </p:val>
                                        </p:tav>
                                        <p:tav tm="100000">
                                          <p:val>
                                            <p:strVal val="#ppt_w"/>
                                          </p:val>
                                        </p:tav>
                                      </p:tavLst>
                                    </p:anim>
                                    <p:anim calcmode="lin" valueType="num">
                                      <p:cBhvr>
                                        <p:cTn id="8" dur="750" fill="hold"/>
                                        <p:tgtEl>
                                          <p:spTgt spid="17"/>
                                        </p:tgtEl>
                                        <p:attrNameLst>
                                          <p:attrName>ppt_h</p:attrName>
                                        </p:attrNameLst>
                                      </p:cBhvr>
                                      <p:tavLst>
                                        <p:tav tm="0">
                                          <p:val>
                                            <p:strVal val="#ppt_h"/>
                                          </p:val>
                                        </p:tav>
                                        <p:tav tm="100000">
                                          <p:val>
                                            <p:strVal val="#ppt_h"/>
                                          </p:val>
                                        </p:tav>
                                      </p:tavLst>
                                    </p:anim>
                                    <p:animEffect transition="in" filter="fade">
                                      <p:cBhvr>
                                        <p:cTn id="9" dur="750"/>
                                        <p:tgtEl>
                                          <p:spTgt spid="1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par>
                                <p:cTn id="19" presetID="35" presetClass="path" presetSubtype="0" accel="50000" decel="50000" fill="hold" nodeType="withEffect">
                                  <p:stCondLst>
                                    <p:cond delay="0"/>
                                  </p:stCondLst>
                                  <p:childTnLst>
                                    <p:animMotion origin="layout" path="M -2.08333E-6 -3.7037E-7 L -0.98541 0.01157 " pathEditMode="relative" rAng="0" ptsTypes="AA">
                                      <p:cBhvr>
                                        <p:cTn id="20" dur="2000" fill="hold"/>
                                        <p:tgtEl>
                                          <p:spTgt spid="16"/>
                                        </p:tgtEl>
                                        <p:attrNameLst>
                                          <p:attrName>ppt_x</p:attrName>
                                          <p:attrName>ppt_y</p:attrName>
                                        </p:attrNameLst>
                                      </p:cBhvr>
                                      <p:rCtr x="-49271" y="579"/>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93528" y="-426720"/>
            <a:ext cx="12366808" cy="7284720"/>
          </a:xfrm>
          <a:prstGeom prst="rect">
            <a:avLst/>
          </a:prstGeom>
        </p:spPr>
      </p:pic>
      <p:pic>
        <p:nvPicPr>
          <p:cNvPr id="5" name="Graphic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3443" y="1921546"/>
            <a:ext cx="3493757" cy="48385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073" y="776490"/>
            <a:ext cx="7456054" cy="5584420"/>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718457" y="-233915"/>
            <a:ext cx="10417629" cy="1524890"/>
            <a:chOff x="7916273" y="1051832"/>
            <a:chExt cx="4054054" cy="1327785"/>
          </a:xfrm>
        </p:grpSpPr>
        <p:sp>
          <p:nvSpPr>
            <p:cNvPr id="37" name="Freeform: Shape 36"/>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pic>
          <p:nvPicPr>
            <p:cNvPr id="38"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362200" y="217714"/>
            <a:ext cx="7543800" cy="769441"/>
          </a:xfrm>
          <a:prstGeom prst="rect">
            <a:avLst/>
          </a:prstGeom>
          <a:noFill/>
        </p:spPr>
        <p:txBody>
          <a:bodyPr wrap="square" rtlCol="0">
            <a:spAutoFit/>
          </a:bodyPr>
          <a:lstStyle/>
          <a:p>
            <a:pPr algn="ctr"/>
            <a:r>
              <a:rPr lang="en-US" sz="4400" b="1" dirty="0">
                <a:solidFill>
                  <a:srgbClr val="FF0000"/>
                </a:solidFill>
              </a:rPr>
              <a:t>1. </a:t>
            </a:r>
            <a:r>
              <a:rPr lang="en-US" sz="4400" b="1" dirty="0" err="1">
                <a:solidFill>
                  <a:srgbClr val="FF0000"/>
                </a:solidFill>
              </a:rPr>
              <a:t>Kể</a:t>
            </a:r>
            <a:r>
              <a:rPr lang="en-US" sz="4400" b="1" dirty="0">
                <a:solidFill>
                  <a:srgbClr val="FF0000"/>
                </a:solidFill>
              </a:rPr>
              <a:t> </a:t>
            </a:r>
            <a:r>
              <a:rPr lang="en-US" sz="4400" b="1" dirty="0" err="1">
                <a:solidFill>
                  <a:srgbClr val="FF0000"/>
                </a:solidFill>
              </a:rPr>
              <a:t>tên</a:t>
            </a:r>
            <a:r>
              <a:rPr lang="en-US" sz="4400" b="1" dirty="0">
                <a:solidFill>
                  <a:srgbClr val="FF0000"/>
                </a:solidFill>
              </a:rPr>
              <a:t> </a:t>
            </a:r>
            <a:r>
              <a:rPr lang="en-US" sz="4400" b="1" dirty="0" err="1">
                <a:solidFill>
                  <a:srgbClr val="FF0000"/>
                </a:solidFill>
              </a:rPr>
              <a:t>những</a:t>
            </a:r>
            <a:r>
              <a:rPr lang="en-US" sz="4400" b="1" dirty="0">
                <a:solidFill>
                  <a:srgbClr val="FF0000"/>
                </a:solidFill>
              </a:rPr>
              <a:t> </a:t>
            </a:r>
            <a:r>
              <a:rPr lang="en-US" sz="4400" b="1" dirty="0" err="1">
                <a:solidFill>
                  <a:srgbClr val="FF0000"/>
                </a:solidFill>
              </a:rPr>
              <a:t>hàng</a:t>
            </a:r>
            <a:r>
              <a:rPr lang="en-US" sz="4400" b="1" dirty="0">
                <a:solidFill>
                  <a:srgbClr val="FF0000"/>
                </a:solidFill>
              </a:rPr>
              <a:t> </a:t>
            </a:r>
            <a:r>
              <a:rPr lang="en-US" sz="4400" b="1" dirty="0" err="1">
                <a:solidFill>
                  <a:srgbClr val="FF0000"/>
                </a:solidFill>
              </a:rPr>
              <a:t>hoá</a:t>
            </a:r>
            <a:endParaRPr lang="en-US" sz="4400" b="1" dirty="0">
              <a:solidFill>
                <a:srgbClr val="FF0000"/>
              </a:solidFill>
            </a:endParaRPr>
          </a:p>
        </p:txBody>
      </p:sp>
      <p:pic>
        <p:nvPicPr>
          <p:cNvPr id="21" name="Content Placeholder 4"/>
          <p:cNvPicPr>
            <a:picLocks noChangeAspect="1"/>
          </p:cNvPicPr>
          <p:nvPr/>
        </p:nvPicPr>
        <p:blipFill>
          <a:blip r:embed="rId2"/>
          <a:stretch>
            <a:fillRect/>
          </a:stretch>
        </p:blipFill>
        <p:spPr>
          <a:xfrm>
            <a:off x="2172926" y="1539784"/>
            <a:ext cx="8297862" cy="4024313"/>
          </a:xfrm>
          <a:prstGeom prst="rect">
            <a:avLst/>
          </a:prstGeom>
          <a:ln>
            <a:noFill/>
          </a:ln>
          <a:effectLst>
            <a:softEdge rad="112500"/>
          </a:effectLst>
        </p:spPr>
      </p:pic>
      <p:sp>
        <p:nvSpPr>
          <p:cNvPr id="26" name="Rounded Rectangle 2"/>
          <p:cNvSpPr/>
          <p:nvPr/>
        </p:nvSpPr>
        <p:spPr>
          <a:xfrm>
            <a:off x="1753870" y="5177551"/>
            <a:ext cx="4353419" cy="131127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Gạo</a:t>
            </a:r>
            <a:r>
              <a:rPr lang="en-US" sz="2800" dirty="0"/>
              <a:t>, </a:t>
            </a:r>
            <a:r>
              <a:rPr lang="en-US" sz="2800" dirty="0" err="1"/>
              <a:t>dầu</a:t>
            </a:r>
            <a:r>
              <a:rPr lang="en-US" sz="2800" dirty="0"/>
              <a:t> </a:t>
            </a:r>
            <a:r>
              <a:rPr lang="en-US" sz="2800" dirty="0" err="1"/>
              <a:t>ăn</a:t>
            </a:r>
            <a:r>
              <a:rPr lang="en-US" sz="2800" dirty="0"/>
              <a:t>, </a:t>
            </a:r>
            <a:r>
              <a:rPr lang="en-US" sz="2800" dirty="0" err="1"/>
              <a:t>nước</a:t>
            </a:r>
            <a:r>
              <a:rPr lang="en-US" sz="2800" dirty="0"/>
              <a:t> </a:t>
            </a:r>
            <a:r>
              <a:rPr lang="en-US" sz="2800" dirty="0" err="1"/>
              <a:t>mắm</a:t>
            </a:r>
            <a:r>
              <a:rPr lang="en-US" sz="2800" dirty="0"/>
              <a:t>, </a:t>
            </a:r>
            <a:r>
              <a:rPr lang="en-US" sz="2800" dirty="0" err="1"/>
              <a:t>rau</a:t>
            </a:r>
            <a:r>
              <a:rPr lang="en-US" sz="2800" dirty="0"/>
              <a:t> </a:t>
            </a:r>
            <a:r>
              <a:rPr lang="en-US" sz="2800" dirty="0" err="1"/>
              <a:t>quả</a:t>
            </a:r>
            <a:r>
              <a:rPr lang="en-US" sz="2800" dirty="0"/>
              <a:t>, </a:t>
            </a:r>
            <a:r>
              <a:rPr lang="en-US" sz="2800" dirty="0" err="1"/>
              <a:t>trứng</a:t>
            </a:r>
            <a:r>
              <a:rPr lang="en-US" sz="2800" dirty="0"/>
              <a:t>, </a:t>
            </a:r>
            <a:r>
              <a:rPr lang="en-US" sz="2800" dirty="0" err="1"/>
              <a:t>thịt</a:t>
            </a:r>
            <a:r>
              <a:rPr lang="en-US" sz="2800" dirty="0"/>
              <a:t>....</a:t>
            </a:r>
            <a:endParaRPr lang="en-US" sz="2800" dirty="0"/>
          </a:p>
        </p:txBody>
      </p:sp>
      <p:sp>
        <p:nvSpPr>
          <p:cNvPr id="29" name="Rounded Rectangle 5"/>
          <p:cNvSpPr/>
          <p:nvPr/>
        </p:nvSpPr>
        <p:spPr>
          <a:xfrm>
            <a:off x="6792686" y="5370824"/>
            <a:ext cx="3884930" cy="131127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dirty="0" err="1"/>
              <a:t>Quạt</a:t>
            </a:r>
            <a:r>
              <a:rPr lang="en-US" sz="4000" dirty="0"/>
              <a:t> </a:t>
            </a:r>
            <a:r>
              <a:rPr lang="en-US" sz="4000" dirty="0" err="1"/>
              <a:t>điện</a:t>
            </a:r>
            <a:r>
              <a:rPr lang="en-US" sz="4000" dirty="0"/>
              <a:t>, </a:t>
            </a:r>
            <a:r>
              <a:rPr lang="en-US" sz="4000" dirty="0" err="1"/>
              <a:t>tivi</a:t>
            </a:r>
            <a:endParaRPr lang="en-US" sz="40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6" grpId="1" animBg="1"/>
      <p:bldP spid="29" grpId="0" bldLvl="0" animBg="1"/>
      <p:bldP spid="2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1"/>
          <a:stretch>
            <a:fillRect/>
          </a:stretch>
        </p:blipFill>
        <p:spPr>
          <a:xfrm>
            <a:off x="1782173" y="0"/>
            <a:ext cx="8397875" cy="3649663"/>
          </a:xfrm>
          <a:prstGeom prst="rect">
            <a:avLst/>
          </a:prstGeom>
        </p:spPr>
      </p:pic>
      <p:pic>
        <p:nvPicPr>
          <p:cNvPr id="12" name="Content Placeholder 3" descr="C:\Users\user\Desktop\Capture.PNGCapture"/>
          <p:cNvPicPr>
            <a:picLocks noChangeAspect="1"/>
          </p:cNvPicPr>
          <p:nvPr/>
        </p:nvPicPr>
        <p:blipFill>
          <a:blip r:embed="rId2"/>
          <a:srcRect/>
          <a:stretch>
            <a:fillRect/>
          </a:stretch>
        </p:blipFill>
        <p:spPr>
          <a:xfrm>
            <a:off x="1782173" y="3429000"/>
            <a:ext cx="8397875" cy="3479800"/>
          </a:xfrm>
          <a:prstGeom prst="rect">
            <a:avLst/>
          </a:prstGeom>
        </p:spPr>
      </p:pic>
      <p:sp>
        <p:nvSpPr>
          <p:cNvPr id="15" name="Rounded Rectangle 4"/>
          <p:cNvSpPr/>
          <p:nvPr/>
        </p:nvSpPr>
        <p:spPr>
          <a:xfrm>
            <a:off x="2217601" y="2758394"/>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err="1"/>
              <a:t>Mũ</a:t>
            </a:r>
            <a:r>
              <a:rPr lang="en-US" sz="2800" b="1" dirty="0"/>
              <a:t> </a:t>
            </a:r>
            <a:r>
              <a:rPr lang="en-US" sz="2800" b="1" dirty="0" err="1"/>
              <a:t>bảo</a:t>
            </a:r>
            <a:r>
              <a:rPr lang="en-US" sz="2800" b="1" dirty="0"/>
              <a:t> </a:t>
            </a:r>
            <a:r>
              <a:rPr lang="en-US" sz="2800" b="1" dirty="0" err="1"/>
              <a:t>hiểm</a:t>
            </a:r>
            <a:endParaRPr lang="en-US" sz="2800" b="1" dirty="0"/>
          </a:p>
        </p:txBody>
      </p:sp>
      <p:sp>
        <p:nvSpPr>
          <p:cNvPr id="16" name="Rounded Rectangle 5"/>
          <p:cNvSpPr/>
          <p:nvPr/>
        </p:nvSpPr>
        <p:spPr>
          <a:xfrm>
            <a:off x="6416538" y="2661362"/>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endParaRPr lang="en-US" sz="2800" b="1"/>
          </a:p>
        </p:txBody>
      </p:sp>
      <p:sp>
        <p:nvSpPr>
          <p:cNvPr id="17" name="Rounded Rectangle 4"/>
          <p:cNvSpPr/>
          <p:nvPr/>
        </p:nvSpPr>
        <p:spPr>
          <a:xfrm>
            <a:off x="2217601" y="5774526"/>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endParaRPr lang="en-US" sz="2800" b="1"/>
          </a:p>
        </p:txBody>
      </p:sp>
      <p:sp>
        <p:nvSpPr>
          <p:cNvPr id="18" name="Rounded Rectangle 5"/>
          <p:cNvSpPr/>
          <p:nvPr/>
        </p:nvSpPr>
        <p:spPr>
          <a:xfrm>
            <a:off x="6924221" y="5693246"/>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endParaRPr lang="en-US" sz="2800" b="1"/>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33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2131</Words>
  <Application>WPS Presentation</Application>
  <PresentationFormat>Widescreen</PresentationFormat>
  <Paragraphs>112</Paragraphs>
  <Slides>17</Slides>
  <Notes>0</Notes>
  <HiddenSlides>0</HiddenSlides>
  <MMClips>1</MMClips>
  <ScaleCrop>false</ScaleCrop>
  <HeadingPairs>
    <vt:vector size="6" baseType="variant">
      <vt:variant>
        <vt:lpstr>已用的字体</vt:lpstr>
      </vt:variant>
      <vt:variant>
        <vt:i4>20</vt:i4>
      </vt:variant>
      <vt:variant>
        <vt:lpstr>主题</vt:lpstr>
      </vt:variant>
      <vt:variant>
        <vt:i4>9</vt:i4>
      </vt:variant>
      <vt:variant>
        <vt:lpstr>幻灯片标题</vt:lpstr>
      </vt:variant>
      <vt:variant>
        <vt:i4>17</vt:i4>
      </vt:variant>
    </vt:vector>
  </HeadingPairs>
  <TitlesOfParts>
    <vt:vector size="46" baseType="lpstr">
      <vt:lpstr>Arial</vt:lpstr>
      <vt:lpstr>SimSun</vt:lpstr>
      <vt:lpstr>Wingdings</vt:lpstr>
      <vt:lpstr>华康海报体W12(P)</vt:lpstr>
      <vt:lpstr>Calibri</vt:lpstr>
      <vt:lpstr>印品黑体</vt:lpstr>
      <vt:lpstr>等线</vt:lpstr>
      <vt:lpstr>Cambria</vt:lpstr>
      <vt:lpstr>Times New Roman</vt:lpstr>
      <vt:lpstr>字魂37号-波纹乖乖体</vt:lpstr>
      <vt:lpstr>Segoe Print</vt:lpstr>
      <vt:lpstr>Arial</vt:lpstr>
      <vt:lpstr>Calibri</vt:lpstr>
      <vt:lpstr>Microsoft YaHei</vt:lpstr>
      <vt:lpstr>Arial Unicode MS</vt:lpstr>
      <vt:lpstr>Patrick Hand SC</vt:lpstr>
      <vt:lpstr>黑体</vt:lpstr>
      <vt:lpstr>Aptos Display</vt:lpstr>
      <vt:lpstr>Segoe UI</vt:lpstr>
      <vt:lpstr>Aptos</vt:lpstr>
      <vt:lpstr>1_Office Theme</vt:lpstr>
      <vt:lpstr>1_Office 主题</vt:lpstr>
      <vt:lpstr>第一PPT，www.1ppt.com</vt:lpstr>
      <vt:lpstr>Office Theme</vt:lpstr>
      <vt:lpstr>3333</vt:lpstr>
      <vt:lpstr>2_Office Theme</vt:lpstr>
      <vt:lpstr>Custom Design</vt:lpstr>
      <vt:lpstr>1_Custom Design</vt:lpstr>
      <vt:lpstr>2_Custom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Anh Thảo Anh</cp:lastModifiedBy>
  <cp:revision>51</cp:revision>
  <dcterms:created xsi:type="dcterms:W3CDTF">2021-06-04T09:28:00Z</dcterms:created>
  <dcterms:modified xsi:type="dcterms:W3CDTF">2025-12-09T03:38:32Z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1033-12.2.0.23155</vt:lpwstr>
  </property>
  <property fmtid="{D5CDD505-2E9C-101B-9397-08002B2CF9AE}" pid="3" name="ICV">
    <vt:lpwstr>8A089437852140D398A76984CD0EF562_12</vt:lpwstr>
  </property>
</Properties>
</file>